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5.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6.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4"/>
  </p:sldMasterIdLst>
  <p:notesMasterIdLst>
    <p:notesMasterId r:id="rId39"/>
  </p:notesMasterIdLst>
  <p:handoutMasterIdLst>
    <p:handoutMasterId r:id="rId40"/>
  </p:handoutMasterIdLst>
  <p:sldIdLst>
    <p:sldId id="316" r:id="rId5"/>
    <p:sldId id="292" r:id="rId6"/>
    <p:sldId id="263" r:id="rId7"/>
    <p:sldId id="330" r:id="rId8"/>
    <p:sldId id="308" r:id="rId9"/>
    <p:sldId id="350" r:id="rId10"/>
    <p:sldId id="301" r:id="rId11"/>
    <p:sldId id="302" r:id="rId12"/>
    <p:sldId id="300" r:id="rId13"/>
    <p:sldId id="305" r:id="rId14"/>
    <p:sldId id="295" r:id="rId15"/>
    <p:sldId id="363" r:id="rId16"/>
    <p:sldId id="364" r:id="rId17"/>
    <p:sldId id="334" r:id="rId18"/>
    <p:sldId id="304" r:id="rId19"/>
    <p:sldId id="309" r:id="rId20"/>
    <p:sldId id="352" r:id="rId21"/>
    <p:sldId id="312" r:id="rId22"/>
    <p:sldId id="317" r:id="rId23"/>
    <p:sldId id="310" r:id="rId24"/>
    <p:sldId id="311" r:id="rId25"/>
    <p:sldId id="313" r:id="rId26"/>
    <p:sldId id="314" r:id="rId27"/>
    <p:sldId id="353" r:id="rId28"/>
    <p:sldId id="307" r:id="rId29"/>
    <p:sldId id="357" r:id="rId30"/>
    <p:sldId id="358" r:id="rId31"/>
    <p:sldId id="359" r:id="rId32"/>
    <p:sldId id="360" r:id="rId33"/>
    <p:sldId id="361" r:id="rId34"/>
    <p:sldId id="328" r:id="rId35"/>
    <p:sldId id="355" r:id="rId36"/>
    <p:sldId id="356" r:id="rId37"/>
    <p:sldId id="288" r:id="rId38"/>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A97664F7-2725-4C14-9D8C-ED37C5FCA305}">
          <p14:sldIdLst>
            <p14:sldId id="316"/>
            <p14:sldId id="292"/>
            <p14:sldId id="263"/>
            <p14:sldId id="330"/>
          </p14:sldIdLst>
        </p14:section>
        <p14:section name="Market Overview" id="{C67EEAD2-6F57-46A7-BD53-2643F85BA06F}">
          <p14:sldIdLst>
            <p14:sldId id="308"/>
            <p14:sldId id="350"/>
            <p14:sldId id="301"/>
            <p14:sldId id="302"/>
            <p14:sldId id="300"/>
            <p14:sldId id="305"/>
          </p14:sldIdLst>
        </p14:section>
        <p14:section name="Wind Growth Outlook" id="{A84017D6-3957-4133-ADE4-C18CD21D262E}">
          <p14:sldIdLst>
            <p14:sldId id="295"/>
            <p14:sldId id="363"/>
            <p14:sldId id="364"/>
            <p14:sldId id="334"/>
          </p14:sldIdLst>
        </p14:section>
        <p14:section name="Investment Opportunity" id="{55C9A3E5-3F85-4871-B798-EE91D075CEA7}">
          <p14:sldIdLst>
            <p14:sldId id="304"/>
            <p14:sldId id="309"/>
            <p14:sldId id="352"/>
            <p14:sldId id="312"/>
            <p14:sldId id="317"/>
            <p14:sldId id="310"/>
            <p14:sldId id="311"/>
            <p14:sldId id="313"/>
            <p14:sldId id="314"/>
            <p14:sldId id="353"/>
          </p14:sldIdLst>
        </p14:section>
        <p14:section name="Partner &amp; Investment" id="{672E55CA-E469-4686-8DD7-5928AEBA011A}">
          <p14:sldIdLst>
            <p14:sldId id="307"/>
            <p14:sldId id="357"/>
            <p14:sldId id="358"/>
            <p14:sldId id="359"/>
            <p14:sldId id="360"/>
            <p14:sldId id="361"/>
          </p14:sldIdLst>
        </p14:section>
        <p14:section name="Reflection" id="{1ED46286-34C0-49AC-B47D-8E7F44258746}">
          <p14:sldIdLst>
            <p14:sldId id="328"/>
            <p14:sldId id="355"/>
            <p14:sldId id="356"/>
            <p14:sldId id="288"/>
          </p14:sldIdLst>
        </p14:section>
      </p14:sectionLst>
    </p:ext>
    <p:ext uri="{EFAFB233-063F-42B5-8137-9DF3F51BA10A}">
      <p15:sldGuideLst xmlns:p15="http://schemas.microsoft.com/office/powerpoint/2012/main">
        <p15:guide id="1" orient="horz" pos="2160" userDrawn="1">
          <p15:clr>
            <a:srgbClr val="A4A3A4"/>
          </p15:clr>
        </p15:guide>
        <p15:guide id="3" pos="3840" userDrawn="1">
          <p15:clr>
            <a:srgbClr val="A4A3A4"/>
          </p15:clr>
        </p15:guide>
        <p15:guide id="4" pos="801"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CC6600"/>
    <a:srgbClr val="32A1A6"/>
    <a:srgbClr val="DED8A4"/>
    <a:srgbClr val="4D4D4D"/>
    <a:srgbClr val="FDFDBC"/>
    <a:srgbClr val="006F83"/>
    <a:srgbClr val="7A0000"/>
    <a:srgbClr val="AF6666"/>
    <a:srgbClr val="3D8C41"/>
  </p:clrMru>
  <p:extLst>
    <p:ext uri="{E76CE94A-603C-4142-B9EB-6D1370010A27}">
      <p14:discardImageEditData xmlns:p14="http://schemas.microsoft.com/office/powerpoint/2010/main" val="1"/>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3941D19-8D78-419C-9CE9-0C75C88A5B79}" v="2" dt="2023-03-23T03:41:07.52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412" autoAdjust="0"/>
    <p:restoredTop sz="89590" autoAdjust="0"/>
  </p:normalViewPr>
  <p:slideViewPr>
    <p:cSldViewPr snapToGrid="0" showGuides="1">
      <p:cViewPr varScale="1">
        <p:scale>
          <a:sx n="59" d="100"/>
          <a:sy n="59" d="100"/>
        </p:scale>
        <p:origin x="288" y="48"/>
      </p:cViewPr>
      <p:guideLst>
        <p:guide orient="horz" pos="2160"/>
        <p:guide pos="3840"/>
        <p:guide pos="801"/>
      </p:guideLst>
    </p:cSldViewPr>
  </p:slideViewPr>
  <p:outlineViewPr>
    <p:cViewPr>
      <p:scale>
        <a:sx n="33" d="100"/>
        <a:sy n="33" d="100"/>
      </p:scale>
      <p:origin x="0" y="-1027"/>
    </p:cViewPr>
  </p:outlineViewPr>
  <p:notesTextViewPr>
    <p:cViewPr>
      <p:scale>
        <a:sx n="1" d="1"/>
        <a:sy n="1" d="1"/>
      </p:scale>
      <p:origin x="0" y="0"/>
    </p:cViewPr>
  </p:notesTextViewPr>
  <p:notesViewPr>
    <p:cSldViewPr snapToGrid="0" showGuides="1">
      <p:cViewPr varScale="1">
        <p:scale>
          <a:sx n="71" d="100"/>
          <a:sy n="71" d="100"/>
        </p:scale>
        <p:origin x="2739" y="57"/>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notesMaster" Target="notesMasters/notesMaster1.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handoutMaster" Target="handoutMasters/handoutMaster1.xml"/><Relationship Id="rId45"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commentAuthors" Target="commentAuthor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ctr" rtl="0">
              <a:defRPr lang="en-SG" sz="1600" b="1" i="0" u="none" strike="noStrike" kern="1200" spc="0" baseline="0" dirty="0" smtClean="0">
                <a:solidFill>
                  <a:srgbClr val="000000"/>
                </a:solidFill>
                <a:latin typeface="+mn-lt"/>
                <a:ea typeface="+mn-ea"/>
                <a:cs typeface="+mn-cs"/>
              </a:defRPr>
            </a:pPr>
            <a:r>
              <a:rPr lang="en-SG" sz="1600" b="1" i="0" u="none" strike="noStrike" kern="1200" spc="0" baseline="0" dirty="0">
                <a:solidFill>
                  <a:srgbClr val="000000"/>
                </a:solidFill>
                <a:latin typeface="+mn-lt"/>
                <a:ea typeface="+mn-ea"/>
                <a:cs typeface="+mn-cs"/>
              </a:rPr>
              <a:t>Annual Energy Generation &amp; Storage Capacity Additions, U.S.</a:t>
            </a:r>
          </a:p>
        </c:rich>
      </c:tx>
      <c:overlay val="0"/>
      <c:spPr>
        <a:noFill/>
        <a:ln>
          <a:noFill/>
        </a:ln>
        <a:effectLst/>
      </c:spPr>
      <c:txPr>
        <a:bodyPr rot="0" spcFirstLastPara="1" vertOverflow="ellipsis" vert="horz" wrap="square" anchor="ctr" anchorCtr="1"/>
        <a:lstStyle/>
        <a:p>
          <a:pPr algn="ctr" rtl="0">
            <a:defRPr lang="en-SG" sz="1600" b="1" i="0" u="none" strike="noStrike" kern="1200" spc="0" baseline="0" dirty="0" smtClean="0">
              <a:solidFill>
                <a:srgbClr val="000000"/>
              </a:solidFill>
              <a:latin typeface="+mn-lt"/>
              <a:ea typeface="+mn-ea"/>
              <a:cs typeface="+mn-cs"/>
            </a:defRPr>
          </a:pPr>
          <a:endParaRPr lang="en-US"/>
        </a:p>
      </c:txPr>
    </c:title>
    <c:autoTitleDeleted val="0"/>
    <c:plotArea>
      <c:layout>
        <c:manualLayout>
          <c:layoutTarget val="inner"/>
          <c:xMode val="edge"/>
          <c:yMode val="edge"/>
          <c:x val="8.8461925836071736E-2"/>
          <c:y val="0.12125098754585176"/>
          <c:w val="0.88291194674898044"/>
          <c:h val="0.64793226803657833"/>
        </c:manualLayout>
      </c:layout>
      <c:barChart>
        <c:barDir val="col"/>
        <c:grouping val="stacked"/>
        <c:varyColors val="0"/>
        <c:ser>
          <c:idx val="0"/>
          <c:order val="0"/>
          <c:tx>
            <c:strRef>
              <c:f>Sheet1!$B$1</c:f>
              <c:strCache>
                <c:ptCount val="1"/>
                <c:pt idx="0">
                  <c:v>Wind</c:v>
                </c:pt>
              </c:strCache>
            </c:strRef>
          </c:tx>
          <c:spPr>
            <a:solidFill>
              <a:schemeClr val="tx1"/>
            </a:solidFill>
            <a:ln w="28575">
              <a:noFill/>
            </a:ln>
            <a:effectLst/>
          </c:spPr>
          <c:invertIfNegative val="0"/>
          <c:cat>
            <c:numRef>
              <c:f>Sheet1!$A$14:$A$23</c:f>
              <c:numCache>
                <c:formatCode>General</c:formatCode>
                <c:ptCount val="10"/>
                <c:pt idx="0">
                  <c:v>2012</c:v>
                </c:pt>
                <c:pt idx="1">
                  <c:v>2013</c:v>
                </c:pt>
                <c:pt idx="2">
                  <c:v>2014</c:v>
                </c:pt>
                <c:pt idx="3">
                  <c:v>2015</c:v>
                </c:pt>
                <c:pt idx="4">
                  <c:v>2016</c:v>
                </c:pt>
                <c:pt idx="5">
                  <c:v>2017</c:v>
                </c:pt>
                <c:pt idx="6">
                  <c:v>2018</c:v>
                </c:pt>
                <c:pt idx="7">
                  <c:v>2019</c:v>
                </c:pt>
                <c:pt idx="8">
                  <c:v>2020</c:v>
                </c:pt>
                <c:pt idx="9">
                  <c:v>2021</c:v>
                </c:pt>
              </c:numCache>
            </c:numRef>
          </c:cat>
          <c:val>
            <c:numRef>
              <c:f>Sheet1!$B$14:$B$23</c:f>
              <c:numCache>
                <c:formatCode>General</c:formatCode>
                <c:ptCount val="10"/>
                <c:pt idx="0">
                  <c:v>13.011069999999998</c:v>
                </c:pt>
                <c:pt idx="1">
                  <c:v>1.0865100000000001</c:v>
                </c:pt>
                <c:pt idx="2">
                  <c:v>4.8538380000000005</c:v>
                </c:pt>
                <c:pt idx="3">
                  <c:v>8.5945399999999985</c:v>
                </c:pt>
                <c:pt idx="4">
                  <c:v>8.2026219999999999</c:v>
                </c:pt>
                <c:pt idx="5">
                  <c:v>7.016519999999999</c:v>
                </c:pt>
                <c:pt idx="6">
                  <c:v>7.5883849999999997</c:v>
                </c:pt>
                <c:pt idx="7">
                  <c:v>9.1320500000000013</c:v>
                </c:pt>
                <c:pt idx="8">
                  <c:v>17.202999999999999</c:v>
                </c:pt>
                <c:pt idx="9">
                  <c:v>13.422005000000002</c:v>
                </c:pt>
              </c:numCache>
            </c:numRef>
          </c:val>
          <c:extLst>
            <c:ext xmlns:c16="http://schemas.microsoft.com/office/drawing/2014/chart" uri="{C3380CC4-5D6E-409C-BE32-E72D297353CC}">
              <c16:uniqueId val="{00000000-AD1E-4E91-8297-3B2DD3212707}"/>
            </c:ext>
          </c:extLst>
        </c:ser>
        <c:ser>
          <c:idx val="1"/>
          <c:order val="1"/>
          <c:tx>
            <c:strRef>
              <c:f>Sheet1!$C$1</c:f>
              <c:strCache>
                <c:ptCount val="1"/>
                <c:pt idx="0">
                  <c:v>Solar</c:v>
                </c:pt>
              </c:strCache>
            </c:strRef>
          </c:tx>
          <c:spPr>
            <a:solidFill>
              <a:schemeClr val="bg2"/>
            </a:solidFill>
            <a:ln w="57150">
              <a:noFill/>
            </a:ln>
            <a:effectLst/>
          </c:spPr>
          <c:invertIfNegative val="0"/>
          <c:cat>
            <c:numRef>
              <c:f>Sheet1!$A$14:$A$23</c:f>
              <c:numCache>
                <c:formatCode>General</c:formatCode>
                <c:ptCount val="10"/>
                <c:pt idx="0">
                  <c:v>2012</c:v>
                </c:pt>
                <c:pt idx="1">
                  <c:v>2013</c:v>
                </c:pt>
                <c:pt idx="2">
                  <c:v>2014</c:v>
                </c:pt>
                <c:pt idx="3">
                  <c:v>2015</c:v>
                </c:pt>
                <c:pt idx="4">
                  <c:v>2016</c:v>
                </c:pt>
                <c:pt idx="5">
                  <c:v>2017</c:v>
                </c:pt>
                <c:pt idx="6">
                  <c:v>2018</c:v>
                </c:pt>
                <c:pt idx="7">
                  <c:v>2019</c:v>
                </c:pt>
                <c:pt idx="8">
                  <c:v>2020</c:v>
                </c:pt>
                <c:pt idx="9">
                  <c:v>2021</c:v>
                </c:pt>
              </c:numCache>
            </c:numRef>
          </c:cat>
          <c:val>
            <c:numRef>
              <c:f>Sheet1!$C$14:$C$23</c:f>
              <c:numCache>
                <c:formatCode>General</c:formatCode>
                <c:ptCount val="10"/>
                <c:pt idx="0">
                  <c:v>3.015640487372353</c:v>
                </c:pt>
                <c:pt idx="1">
                  <c:v>5.6573112670292618</c:v>
                </c:pt>
                <c:pt idx="2">
                  <c:v>5.2171226327802618</c:v>
                </c:pt>
                <c:pt idx="3">
                  <c:v>6.3246826991449305</c:v>
                </c:pt>
                <c:pt idx="4">
                  <c:v>11.404055942013448</c:v>
                </c:pt>
                <c:pt idx="5">
                  <c:v>8.6498377816762506</c:v>
                </c:pt>
                <c:pt idx="6">
                  <c:v>8.1986580114901297</c:v>
                </c:pt>
                <c:pt idx="7">
                  <c:v>9.6950370753408492</c:v>
                </c:pt>
                <c:pt idx="8">
                  <c:v>14.813045929667286</c:v>
                </c:pt>
                <c:pt idx="9">
                  <c:v>18.851284873364637</c:v>
                </c:pt>
              </c:numCache>
            </c:numRef>
          </c:val>
          <c:extLst>
            <c:ext xmlns:c16="http://schemas.microsoft.com/office/drawing/2014/chart" uri="{C3380CC4-5D6E-409C-BE32-E72D297353CC}">
              <c16:uniqueId val="{00000001-AD1E-4E91-8297-3B2DD3212707}"/>
            </c:ext>
          </c:extLst>
        </c:ser>
        <c:ser>
          <c:idx val="2"/>
          <c:order val="2"/>
          <c:tx>
            <c:strRef>
              <c:f>Sheet1!$D$1</c:f>
              <c:strCache>
                <c:ptCount val="1"/>
                <c:pt idx="0">
                  <c:v>Storage</c:v>
                </c:pt>
              </c:strCache>
            </c:strRef>
          </c:tx>
          <c:spPr>
            <a:solidFill>
              <a:schemeClr val="accent3"/>
            </a:solidFill>
            <a:ln>
              <a:noFill/>
            </a:ln>
            <a:effectLst/>
          </c:spPr>
          <c:invertIfNegative val="0"/>
          <c:cat>
            <c:numRef>
              <c:f>Sheet1!$A$14:$A$23</c:f>
              <c:numCache>
                <c:formatCode>General</c:formatCode>
                <c:ptCount val="10"/>
                <c:pt idx="0">
                  <c:v>2012</c:v>
                </c:pt>
                <c:pt idx="1">
                  <c:v>2013</c:v>
                </c:pt>
                <c:pt idx="2">
                  <c:v>2014</c:v>
                </c:pt>
                <c:pt idx="3">
                  <c:v>2015</c:v>
                </c:pt>
                <c:pt idx="4">
                  <c:v>2016</c:v>
                </c:pt>
                <c:pt idx="5">
                  <c:v>2017</c:v>
                </c:pt>
                <c:pt idx="6">
                  <c:v>2018</c:v>
                </c:pt>
                <c:pt idx="7">
                  <c:v>2019</c:v>
                </c:pt>
                <c:pt idx="8">
                  <c:v>2020</c:v>
                </c:pt>
                <c:pt idx="9">
                  <c:v>2021</c:v>
                </c:pt>
              </c:numCache>
            </c:numRef>
          </c:cat>
          <c:val>
            <c:numRef>
              <c:f>Sheet1!$D$14:$D$23</c:f>
              <c:numCache>
                <c:formatCode>General</c:formatCode>
                <c:ptCount val="10"/>
                <c:pt idx="0">
                  <c:v>0.127</c:v>
                </c:pt>
                <c:pt idx="1">
                  <c:v>0.29740000000000144</c:v>
                </c:pt>
                <c:pt idx="2">
                  <c:v>3.1299999999999273E-2</c:v>
                </c:pt>
                <c:pt idx="3">
                  <c:v>0.29759999999999853</c:v>
                </c:pt>
                <c:pt idx="4">
                  <c:v>0.2400699999999997</c:v>
                </c:pt>
                <c:pt idx="5">
                  <c:v>0.15680500000000028</c:v>
                </c:pt>
                <c:pt idx="6">
                  <c:v>0.35471800000000075</c:v>
                </c:pt>
                <c:pt idx="7">
                  <c:v>0.3373709999999992</c:v>
                </c:pt>
                <c:pt idx="8">
                  <c:v>0.71982799999999769</c:v>
                </c:pt>
                <c:pt idx="9">
                  <c:v>3.6013819999999979</c:v>
                </c:pt>
              </c:numCache>
            </c:numRef>
          </c:val>
          <c:extLst>
            <c:ext xmlns:c16="http://schemas.microsoft.com/office/drawing/2014/chart" uri="{C3380CC4-5D6E-409C-BE32-E72D297353CC}">
              <c16:uniqueId val="{00000002-AD1E-4E91-8297-3B2DD3212707}"/>
            </c:ext>
          </c:extLst>
        </c:ser>
        <c:ser>
          <c:idx val="3"/>
          <c:order val="3"/>
          <c:tx>
            <c:strRef>
              <c:f>Sheet1!$E$1</c:f>
              <c:strCache>
                <c:ptCount val="1"/>
                <c:pt idx="0">
                  <c:v>Other renewable</c:v>
                </c:pt>
              </c:strCache>
            </c:strRef>
          </c:tx>
          <c:spPr>
            <a:solidFill>
              <a:srgbClr val="FFC000"/>
            </a:solidFill>
            <a:ln>
              <a:noFill/>
            </a:ln>
            <a:effectLst/>
          </c:spPr>
          <c:invertIfNegative val="0"/>
          <c:cat>
            <c:numRef>
              <c:f>Sheet1!$A$14:$A$23</c:f>
              <c:numCache>
                <c:formatCode>General</c:formatCode>
                <c:ptCount val="10"/>
                <c:pt idx="0">
                  <c:v>2012</c:v>
                </c:pt>
                <c:pt idx="1">
                  <c:v>2013</c:v>
                </c:pt>
                <c:pt idx="2">
                  <c:v>2014</c:v>
                </c:pt>
                <c:pt idx="3">
                  <c:v>2015</c:v>
                </c:pt>
                <c:pt idx="4">
                  <c:v>2016</c:v>
                </c:pt>
                <c:pt idx="5">
                  <c:v>2017</c:v>
                </c:pt>
                <c:pt idx="6">
                  <c:v>2018</c:v>
                </c:pt>
                <c:pt idx="7">
                  <c:v>2019</c:v>
                </c:pt>
                <c:pt idx="8">
                  <c:v>2020</c:v>
                </c:pt>
                <c:pt idx="9">
                  <c:v>2021</c:v>
                </c:pt>
              </c:numCache>
            </c:numRef>
          </c:cat>
          <c:val>
            <c:numRef>
              <c:f>Sheet1!$E$14:$E$23</c:f>
              <c:numCache>
                <c:formatCode>General</c:formatCode>
                <c:ptCount val="10"/>
                <c:pt idx="0">
                  <c:v>1.1657980000000001</c:v>
                </c:pt>
                <c:pt idx="1">
                  <c:v>1.4577469999999983</c:v>
                </c:pt>
                <c:pt idx="2">
                  <c:v>0.68157500000000037</c:v>
                </c:pt>
                <c:pt idx="3">
                  <c:v>0.49753700000000034</c:v>
                </c:pt>
                <c:pt idx="4">
                  <c:v>0.51558800000000016</c:v>
                </c:pt>
                <c:pt idx="5">
                  <c:v>0.526833</c:v>
                </c:pt>
                <c:pt idx="6">
                  <c:v>0.37910000000000005</c:v>
                </c:pt>
                <c:pt idx="7">
                  <c:v>0.29627300000000012</c:v>
                </c:pt>
                <c:pt idx="8">
                  <c:v>0.33481</c:v>
                </c:pt>
                <c:pt idx="9">
                  <c:v>8.7218000000000004E-2</c:v>
                </c:pt>
              </c:numCache>
            </c:numRef>
          </c:val>
          <c:extLst>
            <c:ext xmlns:c16="http://schemas.microsoft.com/office/drawing/2014/chart" uri="{C3380CC4-5D6E-409C-BE32-E72D297353CC}">
              <c16:uniqueId val="{00000003-AD1E-4E91-8297-3B2DD3212707}"/>
            </c:ext>
          </c:extLst>
        </c:ser>
        <c:ser>
          <c:idx val="4"/>
          <c:order val="4"/>
          <c:tx>
            <c:strRef>
              <c:f>Sheet1!$F$1</c:f>
              <c:strCache>
                <c:ptCount val="1"/>
                <c:pt idx="0">
                  <c:v>Gas</c:v>
                </c:pt>
              </c:strCache>
            </c:strRef>
          </c:tx>
          <c:spPr>
            <a:solidFill>
              <a:schemeClr val="accent2"/>
            </a:solidFill>
            <a:ln>
              <a:noFill/>
            </a:ln>
            <a:effectLst/>
          </c:spPr>
          <c:invertIfNegative val="0"/>
          <c:cat>
            <c:numRef>
              <c:f>Sheet1!$A$14:$A$23</c:f>
              <c:numCache>
                <c:formatCode>General</c:formatCode>
                <c:ptCount val="10"/>
                <c:pt idx="0">
                  <c:v>2012</c:v>
                </c:pt>
                <c:pt idx="1">
                  <c:v>2013</c:v>
                </c:pt>
                <c:pt idx="2">
                  <c:v>2014</c:v>
                </c:pt>
                <c:pt idx="3">
                  <c:v>2015</c:v>
                </c:pt>
                <c:pt idx="4">
                  <c:v>2016</c:v>
                </c:pt>
                <c:pt idx="5">
                  <c:v>2017</c:v>
                </c:pt>
                <c:pt idx="6">
                  <c:v>2018</c:v>
                </c:pt>
                <c:pt idx="7">
                  <c:v>2019</c:v>
                </c:pt>
                <c:pt idx="8">
                  <c:v>2020</c:v>
                </c:pt>
                <c:pt idx="9">
                  <c:v>2021</c:v>
                </c:pt>
              </c:numCache>
            </c:numRef>
          </c:cat>
          <c:val>
            <c:numRef>
              <c:f>Sheet1!$F$14:$F$23</c:f>
              <c:numCache>
                <c:formatCode>General</c:formatCode>
                <c:ptCount val="10"/>
                <c:pt idx="0">
                  <c:v>9.7503380000000011</c:v>
                </c:pt>
                <c:pt idx="1">
                  <c:v>7.8722979999999989</c:v>
                </c:pt>
                <c:pt idx="2">
                  <c:v>9.0130099999999995</c:v>
                </c:pt>
                <c:pt idx="3">
                  <c:v>6.5611000000000006</c:v>
                </c:pt>
                <c:pt idx="4">
                  <c:v>9.4531999999999989</c:v>
                </c:pt>
                <c:pt idx="5">
                  <c:v>12.393820000000003</c:v>
                </c:pt>
                <c:pt idx="6">
                  <c:v>21.831291999999998</c:v>
                </c:pt>
                <c:pt idx="7">
                  <c:v>8.8884070000000008</c:v>
                </c:pt>
                <c:pt idx="8">
                  <c:v>7.6068600000000064</c:v>
                </c:pt>
                <c:pt idx="9">
                  <c:v>6.2162040000000118</c:v>
                </c:pt>
              </c:numCache>
            </c:numRef>
          </c:val>
          <c:extLst>
            <c:ext xmlns:c16="http://schemas.microsoft.com/office/drawing/2014/chart" uri="{C3380CC4-5D6E-409C-BE32-E72D297353CC}">
              <c16:uniqueId val="{00000004-AD1E-4E91-8297-3B2DD3212707}"/>
            </c:ext>
          </c:extLst>
        </c:ser>
        <c:ser>
          <c:idx val="5"/>
          <c:order val="5"/>
          <c:tx>
            <c:strRef>
              <c:f>Sheet1!$G$1</c:f>
              <c:strCache>
                <c:ptCount val="1"/>
                <c:pt idx="0">
                  <c:v>Coal</c:v>
                </c:pt>
              </c:strCache>
            </c:strRef>
          </c:tx>
          <c:spPr>
            <a:solidFill>
              <a:srgbClr val="CC6600"/>
            </a:solidFill>
            <a:ln>
              <a:noFill/>
            </a:ln>
            <a:effectLst/>
          </c:spPr>
          <c:invertIfNegative val="0"/>
          <c:cat>
            <c:numRef>
              <c:f>Sheet1!$A$14:$A$23</c:f>
              <c:numCache>
                <c:formatCode>General</c:formatCode>
                <c:ptCount val="10"/>
                <c:pt idx="0">
                  <c:v>2012</c:v>
                </c:pt>
                <c:pt idx="1">
                  <c:v>2013</c:v>
                </c:pt>
                <c:pt idx="2">
                  <c:v>2014</c:v>
                </c:pt>
                <c:pt idx="3">
                  <c:v>2015</c:v>
                </c:pt>
                <c:pt idx="4">
                  <c:v>2016</c:v>
                </c:pt>
                <c:pt idx="5">
                  <c:v>2017</c:v>
                </c:pt>
                <c:pt idx="6">
                  <c:v>2018</c:v>
                </c:pt>
                <c:pt idx="7">
                  <c:v>2019</c:v>
                </c:pt>
                <c:pt idx="8">
                  <c:v>2020</c:v>
                </c:pt>
                <c:pt idx="9">
                  <c:v>2021</c:v>
                </c:pt>
              </c:numCache>
            </c:numRef>
          </c:cat>
          <c:val>
            <c:numRef>
              <c:f>Sheet1!$G$14:$G$23</c:f>
              <c:numCache>
                <c:formatCode>General</c:formatCode>
                <c:ptCount val="10"/>
                <c:pt idx="0">
                  <c:v>4.76</c:v>
                </c:pt>
                <c:pt idx="1">
                  <c:v>1.8125</c:v>
                </c:pt>
                <c:pt idx="2">
                  <c:v>0.1062</c:v>
                </c:pt>
                <c:pt idx="3">
                  <c:v>5.4999999999999997E-3</c:v>
                </c:pt>
                <c:pt idx="4">
                  <c:v>0</c:v>
                </c:pt>
                <c:pt idx="5">
                  <c:v>0</c:v>
                </c:pt>
                <c:pt idx="6">
                  <c:v>0</c:v>
                </c:pt>
                <c:pt idx="7">
                  <c:v>1.7000000000000001E-2</c:v>
                </c:pt>
                <c:pt idx="8">
                  <c:v>0</c:v>
                </c:pt>
                <c:pt idx="9">
                  <c:v>0</c:v>
                </c:pt>
              </c:numCache>
            </c:numRef>
          </c:val>
          <c:extLst>
            <c:ext xmlns:c16="http://schemas.microsoft.com/office/drawing/2014/chart" uri="{C3380CC4-5D6E-409C-BE32-E72D297353CC}">
              <c16:uniqueId val="{00000005-AD1E-4E91-8297-3B2DD3212707}"/>
            </c:ext>
          </c:extLst>
        </c:ser>
        <c:ser>
          <c:idx val="6"/>
          <c:order val="6"/>
          <c:tx>
            <c:strRef>
              <c:f>Sheet1!$H$1</c:f>
              <c:strCache>
                <c:ptCount val="1"/>
                <c:pt idx="0">
                  <c:v>Other non-renewable</c:v>
                </c:pt>
              </c:strCache>
            </c:strRef>
          </c:tx>
          <c:spPr>
            <a:solidFill>
              <a:schemeClr val="accent1">
                <a:lumMod val="60000"/>
              </a:schemeClr>
            </a:solidFill>
            <a:ln>
              <a:noFill/>
            </a:ln>
            <a:effectLst/>
          </c:spPr>
          <c:invertIfNegative val="0"/>
          <c:cat>
            <c:numRef>
              <c:f>Sheet1!$A$14:$A$23</c:f>
              <c:numCache>
                <c:formatCode>General</c:formatCode>
                <c:ptCount val="10"/>
                <c:pt idx="0">
                  <c:v>2012</c:v>
                </c:pt>
                <c:pt idx="1">
                  <c:v>2013</c:v>
                </c:pt>
                <c:pt idx="2">
                  <c:v>2014</c:v>
                </c:pt>
                <c:pt idx="3">
                  <c:v>2015</c:v>
                </c:pt>
                <c:pt idx="4">
                  <c:v>2016</c:v>
                </c:pt>
                <c:pt idx="5">
                  <c:v>2017</c:v>
                </c:pt>
                <c:pt idx="6">
                  <c:v>2018</c:v>
                </c:pt>
                <c:pt idx="7">
                  <c:v>2019</c:v>
                </c:pt>
                <c:pt idx="8">
                  <c:v>2020</c:v>
                </c:pt>
                <c:pt idx="9">
                  <c:v>2021</c:v>
                </c:pt>
              </c:numCache>
            </c:numRef>
          </c:cat>
          <c:val>
            <c:numRef>
              <c:f>Sheet1!$H$14:$H$23</c:f>
              <c:numCache>
                <c:formatCode>General</c:formatCode>
                <c:ptCount val="10"/>
                <c:pt idx="0">
                  <c:v>0.30758000000000008</c:v>
                </c:pt>
                <c:pt idx="1">
                  <c:v>0.14268999999999996</c:v>
                </c:pt>
                <c:pt idx="2">
                  <c:v>0.19144799999999998</c:v>
                </c:pt>
                <c:pt idx="3">
                  <c:v>0.18890000000000007</c:v>
                </c:pt>
                <c:pt idx="4">
                  <c:v>1.4272</c:v>
                </c:pt>
                <c:pt idx="5">
                  <c:v>0.11104999999999994</c:v>
                </c:pt>
                <c:pt idx="6">
                  <c:v>9.0900000000000009E-2</c:v>
                </c:pt>
                <c:pt idx="7">
                  <c:v>9.4299999999999995E-2</c:v>
                </c:pt>
                <c:pt idx="8">
                  <c:v>4.859999999999999E-2</c:v>
                </c:pt>
                <c:pt idx="9">
                  <c:v>4.1989999999999993E-2</c:v>
                </c:pt>
              </c:numCache>
            </c:numRef>
          </c:val>
          <c:extLst>
            <c:ext xmlns:c16="http://schemas.microsoft.com/office/drawing/2014/chart" uri="{C3380CC4-5D6E-409C-BE32-E72D297353CC}">
              <c16:uniqueId val="{00000006-AD1E-4E91-8297-3B2DD3212707}"/>
            </c:ext>
          </c:extLst>
        </c:ser>
        <c:dLbls>
          <c:showLegendKey val="0"/>
          <c:showVal val="0"/>
          <c:showCatName val="0"/>
          <c:showSerName val="0"/>
          <c:showPercent val="0"/>
          <c:showBubbleSize val="0"/>
        </c:dLbls>
        <c:gapWidth val="90"/>
        <c:overlap val="100"/>
        <c:axId val="-761771328"/>
        <c:axId val="-761770784"/>
      </c:barChart>
      <c:catAx>
        <c:axId val="-76177132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rgbClr val="000000"/>
                </a:solidFill>
                <a:latin typeface="+mn-lt"/>
                <a:ea typeface="+mn-ea"/>
                <a:cs typeface="+mn-cs"/>
              </a:defRPr>
            </a:pPr>
            <a:endParaRPr lang="en-US"/>
          </a:p>
        </c:txPr>
        <c:crossAx val="-761770784"/>
        <c:crosses val="autoZero"/>
        <c:auto val="1"/>
        <c:lblAlgn val="ctr"/>
        <c:lblOffset val="100"/>
        <c:noMultiLvlLbl val="0"/>
      </c:catAx>
      <c:valAx>
        <c:axId val="-761770784"/>
        <c:scaling>
          <c:orientation val="minMax"/>
        </c:scaling>
        <c:delete val="0"/>
        <c:axPos val="l"/>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SG" sz="1200" dirty="0">
                    <a:solidFill>
                      <a:srgbClr val="000000"/>
                    </a:solidFill>
                  </a:rPr>
                  <a:t>GW</a:t>
                </a:r>
              </a:p>
            </c:rich>
          </c:tx>
          <c:layout>
            <c:manualLayout>
              <c:xMode val="edge"/>
              <c:yMode val="edge"/>
              <c:x val="2.194791096215137E-2"/>
              <c:y val="0.10972767010938569"/>
            </c:manualLayout>
          </c:layout>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rgbClr val="000000"/>
                </a:solidFill>
                <a:latin typeface="+mn-lt"/>
                <a:ea typeface="+mn-ea"/>
                <a:cs typeface="+mn-cs"/>
              </a:defRPr>
            </a:pPr>
            <a:endParaRPr lang="en-US"/>
          </a:p>
        </c:txPr>
        <c:crossAx val="-761771328"/>
        <c:crosses val="autoZero"/>
        <c:crossBetween val="between"/>
      </c:valAx>
      <c:spPr>
        <a:noFill/>
        <a:ln>
          <a:noFill/>
        </a:ln>
        <a:effectLst/>
      </c:spPr>
    </c:plotArea>
    <c:legend>
      <c:legendPos val="b"/>
      <c:layout>
        <c:manualLayout>
          <c:xMode val="edge"/>
          <c:yMode val="edge"/>
          <c:x val="0.10208852890816608"/>
          <c:y val="0.86195023018703132"/>
          <c:w val="0.85903609704731576"/>
          <c:h val="9.7673649676525504E-2"/>
        </c:manualLayout>
      </c:layout>
      <c:overlay val="0"/>
      <c:spPr>
        <a:noFill/>
        <a:ln>
          <a:noFill/>
        </a:ln>
        <a:effectLst/>
      </c:spPr>
      <c:txPr>
        <a:bodyPr rot="0" spcFirstLastPara="1" vertOverflow="ellipsis" vert="horz" wrap="square" anchor="ctr" anchorCtr="1"/>
        <a:lstStyle/>
        <a:p>
          <a:pPr>
            <a:defRPr sz="1400" b="0" i="0" u="none" strike="noStrike" kern="1200" baseline="0">
              <a:solidFill>
                <a:srgbClr val="000000"/>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1" i="0" u="none" strike="noStrike" kern="1200" spc="0" baseline="0">
                <a:solidFill>
                  <a:srgbClr val="000000"/>
                </a:solidFill>
                <a:latin typeface="+mn-lt"/>
                <a:ea typeface="+mn-ea"/>
                <a:cs typeface="+mn-cs"/>
              </a:defRPr>
            </a:pPr>
            <a:r>
              <a:rPr lang="en-SG" sz="1600" b="1" i="0" baseline="0" dirty="0">
                <a:effectLst/>
              </a:rPr>
              <a:t>Renewable energy generation, U.S.</a:t>
            </a:r>
            <a:endParaRPr lang="en-SG" sz="1600" dirty="0">
              <a:effectLst/>
            </a:endParaRPr>
          </a:p>
        </c:rich>
      </c:tx>
      <c:overlay val="0"/>
      <c:spPr>
        <a:noFill/>
        <a:ln>
          <a:noFill/>
        </a:ln>
        <a:effectLst/>
      </c:spPr>
      <c:txPr>
        <a:bodyPr rot="0" spcFirstLastPara="1" vertOverflow="ellipsis" vert="horz" wrap="square" anchor="ctr" anchorCtr="1"/>
        <a:lstStyle/>
        <a:p>
          <a:pPr>
            <a:defRPr sz="1800" b="1" i="0" u="none" strike="noStrike" kern="1200" spc="0" baseline="0">
              <a:solidFill>
                <a:srgbClr val="000000"/>
              </a:solidFill>
              <a:latin typeface="+mn-lt"/>
              <a:ea typeface="+mn-ea"/>
              <a:cs typeface="+mn-cs"/>
            </a:defRPr>
          </a:pPr>
          <a:endParaRPr lang="en-US"/>
        </a:p>
      </c:txPr>
    </c:title>
    <c:autoTitleDeleted val="0"/>
    <c:plotArea>
      <c:layout>
        <c:manualLayout>
          <c:layoutTarget val="inner"/>
          <c:xMode val="edge"/>
          <c:yMode val="edge"/>
          <c:x val="8.7437261866917304E-2"/>
          <c:y val="0.12125098754585178"/>
          <c:w val="0.85587063700758481"/>
          <c:h val="0.64793226803657833"/>
        </c:manualLayout>
      </c:layout>
      <c:lineChart>
        <c:grouping val="standard"/>
        <c:varyColors val="0"/>
        <c:ser>
          <c:idx val="0"/>
          <c:order val="0"/>
          <c:tx>
            <c:strRef>
              <c:f>Sheet1!$B$1</c:f>
              <c:strCache>
                <c:ptCount val="1"/>
                <c:pt idx="0">
                  <c:v>Solar Generation</c:v>
                </c:pt>
              </c:strCache>
            </c:strRef>
          </c:tx>
          <c:spPr>
            <a:ln w="28575" cap="rnd">
              <a:solidFill>
                <a:schemeClr val="bg2"/>
              </a:solidFill>
              <a:round/>
            </a:ln>
            <a:effectLst/>
          </c:spPr>
          <c:marker>
            <c:symbol val="none"/>
          </c:marker>
          <c:cat>
            <c:numRef>
              <c:f>Sheet1!$A$2:$A$58</c:f>
              <c:numCache>
                <c:formatCode>General</c:formatCode>
                <c:ptCount val="57"/>
                <c:pt idx="0">
                  <c:v>1965</c:v>
                </c:pt>
                <c:pt idx="1">
                  <c:v>1966</c:v>
                </c:pt>
                <c:pt idx="2">
                  <c:v>1967</c:v>
                </c:pt>
                <c:pt idx="3">
                  <c:v>1968</c:v>
                </c:pt>
                <c:pt idx="4">
                  <c:v>1969</c:v>
                </c:pt>
                <c:pt idx="5">
                  <c:v>1970</c:v>
                </c:pt>
                <c:pt idx="6">
                  <c:v>1971</c:v>
                </c:pt>
                <c:pt idx="7">
                  <c:v>1972</c:v>
                </c:pt>
                <c:pt idx="8">
                  <c:v>1973</c:v>
                </c:pt>
                <c:pt idx="9">
                  <c:v>1974</c:v>
                </c:pt>
                <c:pt idx="10">
                  <c:v>1975</c:v>
                </c:pt>
                <c:pt idx="11">
                  <c:v>1976</c:v>
                </c:pt>
                <c:pt idx="12">
                  <c:v>1977</c:v>
                </c:pt>
                <c:pt idx="13">
                  <c:v>1978</c:v>
                </c:pt>
                <c:pt idx="14">
                  <c:v>1979</c:v>
                </c:pt>
                <c:pt idx="15">
                  <c:v>1980</c:v>
                </c:pt>
                <c:pt idx="16">
                  <c:v>1981</c:v>
                </c:pt>
                <c:pt idx="17">
                  <c:v>1982</c:v>
                </c:pt>
                <c:pt idx="18">
                  <c:v>1983</c:v>
                </c:pt>
                <c:pt idx="19">
                  <c:v>1984</c:v>
                </c:pt>
                <c:pt idx="20">
                  <c:v>1985</c:v>
                </c:pt>
                <c:pt idx="21">
                  <c:v>1986</c:v>
                </c:pt>
                <c:pt idx="22">
                  <c:v>1987</c:v>
                </c:pt>
                <c:pt idx="23">
                  <c:v>1988</c:v>
                </c:pt>
                <c:pt idx="24">
                  <c:v>1989</c:v>
                </c:pt>
                <c:pt idx="25">
                  <c:v>1990</c:v>
                </c:pt>
                <c:pt idx="26">
                  <c:v>1991</c:v>
                </c:pt>
                <c:pt idx="27">
                  <c:v>1992</c:v>
                </c:pt>
                <c:pt idx="28">
                  <c:v>1993</c:v>
                </c:pt>
                <c:pt idx="29">
                  <c:v>1994</c:v>
                </c:pt>
                <c:pt idx="30">
                  <c:v>1995</c:v>
                </c:pt>
                <c:pt idx="31">
                  <c:v>1996</c:v>
                </c:pt>
                <c:pt idx="32">
                  <c:v>1997</c:v>
                </c:pt>
                <c:pt idx="33">
                  <c:v>1998</c:v>
                </c:pt>
                <c:pt idx="34">
                  <c:v>1999</c:v>
                </c:pt>
                <c:pt idx="35">
                  <c:v>2000</c:v>
                </c:pt>
                <c:pt idx="36">
                  <c:v>2001</c:v>
                </c:pt>
                <c:pt idx="37">
                  <c:v>2002</c:v>
                </c:pt>
                <c:pt idx="38">
                  <c:v>2003</c:v>
                </c:pt>
                <c:pt idx="39">
                  <c:v>2004</c:v>
                </c:pt>
                <c:pt idx="40">
                  <c:v>2005</c:v>
                </c:pt>
                <c:pt idx="41">
                  <c:v>2006</c:v>
                </c:pt>
                <c:pt idx="42">
                  <c:v>2007</c:v>
                </c:pt>
                <c:pt idx="43">
                  <c:v>2008</c:v>
                </c:pt>
                <c:pt idx="44">
                  <c:v>2009</c:v>
                </c:pt>
                <c:pt idx="45">
                  <c:v>2010</c:v>
                </c:pt>
                <c:pt idx="46">
                  <c:v>2011</c:v>
                </c:pt>
                <c:pt idx="47">
                  <c:v>2012</c:v>
                </c:pt>
                <c:pt idx="48">
                  <c:v>2013</c:v>
                </c:pt>
                <c:pt idx="49">
                  <c:v>2014</c:v>
                </c:pt>
                <c:pt idx="50">
                  <c:v>2015</c:v>
                </c:pt>
                <c:pt idx="51">
                  <c:v>2016</c:v>
                </c:pt>
                <c:pt idx="52">
                  <c:v>2017</c:v>
                </c:pt>
                <c:pt idx="53">
                  <c:v>2018</c:v>
                </c:pt>
                <c:pt idx="54">
                  <c:v>2019</c:v>
                </c:pt>
                <c:pt idx="55">
                  <c:v>2020</c:v>
                </c:pt>
                <c:pt idx="56">
                  <c:v>2021</c:v>
                </c:pt>
              </c:numCache>
            </c:numRef>
          </c:cat>
          <c:val>
            <c:numRef>
              <c:f>Sheet1!$B$2:$B$58</c:f>
              <c:numCache>
                <c:formatCode>General</c:formatCode>
                <c:ptCount val="5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3.0000000000000001E-3</c:v>
                </c:pt>
                <c:pt idx="19">
                  <c:v>5.3010100000000001E-3</c:v>
                </c:pt>
                <c:pt idx="20">
                  <c:v>1.0737373999999999E-2</c:v>
                </c:pt>
                <c:pt idx="21">
                  <c:v>1.4173737E-2</c:v>
                </c:pt>
                <c:pt idx="22">
                  <c:v>1.0603029999999999E-2</c:v>
                </c:pt>
                <c:pt idx="23">
                  <c:v>9.1858589999999993E-3</c:v>
                </c:pt>
                <c:pt idx="24">
                  <c:v>0.25313229999999998</c:v>
                </c:pt>
                <c:pt idx="25">
                  <c:v>0.37079495000000001</c:v>
                </c:pt>
                <c:pt idx="26">
                  <c:v>0.47825289999999998</c:v>
                </c:pt>
                <c:pt idx="27">
                  <c:v>0.40884447000000002</c:v>
                </c:pt>
                <c:pt idx="28">
                  <c:v>0.47516187999999998</c:v>
                </c:pt>
                <c:pt idx="29">
                  <c:v>0.50187280000000001</c:v>
                </c:pt>
                <c:pt idx="30">
                  <c:v>0.51447160000000003</c:v>
                </c:pt>
                <c:pt idx="31">
                  <c:v>0.54134125</c:v>
                </c:pt>
                <c:pt idx="32">
                  <c:v>0.53269569999999999</c:v>
                </c:pt>
                <c:pt idx="33">
                  <c:v>0.52465934000000003</c:v>
                </c:pt>
                <c:pt idx="34">
                  <c:v>0.51834210000000003</c:v>
                </c:pt>
                <c:pt idx="35">
                  <c:v>0.51851267000000001</c:v>
                </c:pt>
                <c:pt idx="36">
                  <c:v>0.5743511</c:v>
                </c:pt>
                <c:pt idx="37">
                  <c:v>0.60159759999999995</c:v>
                </c:pt>
                <c:pt idx="38">
                  <c:v>0.61065429999999998</c:v>
                </c:pt>
                <c:pt idx="39">
                  <c:v>0.69813245999999995</c:v>
                </c:pt>
                <c:pt idx="40">
                  <c:v>0.74890064999999995</c:v>
                </c:pt>
                <c:pt idx="41">
                  <c:v>0.82443213000000004</c:v>
                </c:pt>
                <c:pt idx="42">
                  <c:v>1.0954105000000001</c:v>
                </c:pt>
                <c:pt idx="43">
                  <c:v>1.6330625999999999</c:v>
                </c:pt>
                <c:pt idx="44">
                  <c:v>2.0759604</c:v>
                </c:pt>
                <c:pt idx="45">
                  <c:v>3.0130365000000001</c:v>
                </c:pt>
                <c:pt idx="46">
                  <c:v>4.7389039999999998</c:v>
                </c:pt>
                <c:pt idx="47">
                  <c:v>9.0370139999999992</c:v>
                </c:pt>
                <c:pt idx="48">
                  <c:v>16.039695999999999</c:v>
                </c:pt>
                <c:pt idx="49">
                  <c:v>29.216162000000001</c:v>
                </c:pt>
                <c:pt idx="50">
                  <c:v>39.426259999999999</c:v>
                </c:pt>
                <c:pt idx="51">
                  <c:v>55.420200000000001</c:v>
                </c:pt>
                <c:pt idx="52">
                  <c:v>78.057580000000002</c:v>
                </c:pt>
                <c:pt idx="53">
                  <c:v>94.308080000000004</c:v>
                </c:pt>
                <c:pt idx="54">
                  <c:v>107.97374000000001</c:v>
                </c:pt>
                <c:pt idx="55">
                  <c:v>132.04141000000001</c:v>
                </c:pt>
                <c:pt idx="56">
                  <c:v>165.35657</c:v>
                </c:pt>
              </c:numCache>
            </c:numRef>
          </c:val>
          <c:smooth val="0"/>
          <c:extLst>
            <c:ext xmlns:c16="http://schemas.microsoft.com/office/drawing/2014/chart" uri="{C3380CC4-5D6E-409C-BE32-E72D297353CC}">
              <c16:uniqueId val="{00000000-34A4-4B4A-AA4A-243DA84444DB}"/>
            </c:ext>
          </c:extLst>
        </c:ser>
        <c:ser>
          <c:idx val="1"/>
          <c:order val="1"/>
          <c:tx>
            <c:strRef>
              <c:f>Sheet1!$C$1</c:f>
              <c:strCache>
                <c:ptCount val="1"/>
                <c:pt idx="0">
                  <c:v>Wind Generation</c:v>
                </c:pt>
              </c:strCache>
            </c:strRef>
          </c:tx>
          <c:spPr>
            <a:ln w="57150" cap="rnd">
              <a:solidFill>
                <a:schemeClr val="tx1"/>
              </a:solidFill>
              <a:round/>
            </a:ln>
            <a:effectLst/>
          </c:spPr>
          <c:marker>
            <c:symbol val="none"/>
          </c:marker>
          <c:cat>
            <c:numRef>
              <c:f>Sheet1!$A$2:$A$58</c:f>
              <c:numCache>
                <c:formatCode>General</c:formatCode>
                <c:ptCount val="57"/>
                <c:pt idx="0">
                  <c:v>1965</c:v>
                </c:pt>
                <c:pt idx="1">
                  <c:v>1966</c:v>
                </c:pt>
                <c:pt idx="2">
                  <c:v>1967</c:v>
                </c:pt>
                <c:pt idx="3">
                  <c:v>1968</c:v>
                </c:pt>
                <c:pt idx="4">
                  <c:v>1969</c:v>
                </c:pt>
                <c:pt idx="5">
                  <c:v>1970</c:v>
                </c:pt>
                <c:pt idx="6">
                  <c:v>1971</c:v>
                </c:pt>
                <c:pt idx="7">
                  <c:v>1972</c:v>
                </c:pt>
                <c:pt idx="8">
                  <c:v>1973</c:v>
                </c:pt>
                <c:pt idx="9">
                  <c:v>1974</c:v>
                </c:pt>
                <c:pt idx="10">
                  <c:v>1975</c:v>
                </c:pt>
                <c:pt idx="11">
                  <c:v>1976</c:v>
                </c:pt>
                <c:pt idx="12">
                  <c:v>1977</c:v>
                </c:pt>
                <c:pt idx="13">
                  <c:v>1978</c:v>
                </c:pt>
                <c:pt idx="14">
                  <c:v>1979</c:v>
                </c:pt>
                <c:pt idx="15">
                  <c:v>1980</c:v>
                </c:pt>
                <c:pt idx="16">
                  <c:v>1981</c:v>
                </c:pt>
                <c:pt idx="17">
                  <c:v>1982</c:v>
                </c:pt>
                <c:pt idx="18">
                  <c:v>1983</c:v>
                </c:pt>
                <c:pt idx="19">
                  <c:v>1984</c:v>
                </c:pt>
                <c:pt idx="20">
                  <c:v>1985</c:v>
                </c:pt>
                <c:pt idx="21">
                  <c:v>1986</c:v>
                </c:pt>
                <c:pt idx="22">
                  <c:v>1987</c:v>
                </c:pt>
                <c:pt idx="23">
                  <c:v>1988</c:v>
                </c:pt>
                <c:pt idx="24">
                  <c:v>1989</c:v>
                </c:pt>
                <c:pt idx="25">
                  <c:v>1990</c:v>
                </c:pt>
                <c:pt idx="26">
                  <c:v>1991</c:v>
                </c:pt>
                <c:pt idx="27">
                  <c:v>1992</c:v>
                </c:pt>
                <c:pt idx="28">
                  <c:v>1993</c:v>
                </c:pt>
                <c:pt idx="29">
                  <c:v>1994</c:v>
                </c:pt>
                <c:pt idx="30">
                  <c:v>1995</c:v>
                </c:pt>
                <c:pt idx="31">
                  <c:v>1996</c:v>
                </c:pt>
                <c:pt idx="32">
                  <c:v>1997</c:v>
                </c:pt>
                <c:pt idx="33">
                  <c:v>1998</c:v>
                </c:pt>
                <c:pt idx="34">
                  <c:v>1999</c:v>
                </c:pt>
                <c:pt idx="35">
                  <c:v>2000</c:v>
                </c:pt>
                <c:pt idx="36">
                  <c:v>2001</c:v>
                </c:pt>
                <c:pt idx="37">
                  <c:v>2002</c:v>
                </c:pt>
                <c:pt idx="38">
                  <c:v>2003</c:v>
                </c:pt>
                <c:pt idx="39">
                  <c:v>2004</c:v>
                </c:pt>
                <c:pt idx="40">
                  <c:v>2005</c:v>
                </c:pt>
                <c:pt idx="41">
                  <c:v>2006</c:v>
                </c:pt>
                <c:pt idx="42">
                  <c:v>2007</c:v>
                </c:pt>
                <c:pt idx="43">
                  <c:v>2008</c:v>
                </c:pt>
                <c:pt idx="44">
                  <c:v>2009</c:v>
                </c:pt>
                <c:pt idx="45">
                  <c:v>2010</c:v>
                </c:pt>
                <c:pt idx="46">
                  <c:v>2011</c:v>
                </c:pt>
                <c:pt idx="47">
                  <c:v>2012</c:v>
                </c:pt>
                <c:pt idx="48">
                  <c:v>2013</c:v>
                </c:pt>
                <c:pt idx="49">
                  <c:v>2014</c:v>
                </c:pt>
                <c:pt idx="50">
                  <c:v>2015</c:v>
                </c:pt>
                <c:pt idx="51">
                  <c:v>2016</c:v>
                </c:pt>
                <c:pt idx="52">
                  <c:v>2017</c:v>
                </c:pt>
                <c:pt idx="53">
                  <c:v>2018</c:v>
                </c:pt>
                <c:pt idx="54">
                  <c:v>2019</c:v>
                </c:pt>
                <c:pt idx="55">
                  <c:v>2020</c:v>
                </c:pt>
                <c:pt idx="56">
                  <c:v>2021</c:v>
                </c:pt>
              </c:numCache>
            </c:numRef>
          </c:cat>
          <c:val>
            <c:numRef>
              <c:f>Sheet1!$C$2:$C$58</c:f>
              <c:numCache>
                <c:formatCode>General</c:formatCode>
                <c:ptCount val="5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2.6949489999999999E-3</c:v>
                </c:pt>
                <c:pt idx="19">
                  <c:v>6.5555559999999997E-3</c:v>
                </c:pt>
                <c:pt idx="20">
                  <c:v>5.820202E-3</c:v>
                </c:pt>
                <c:pt idx="21">
                  <c:v>4.2313129999999996E-3</c:v>
                </c:pt>
                <c:pt idx="22">
                  <c:v>3.5767680000000001E-3</c:v>
                </c:pt>
                <c:pt idx="23">
                  <c:v>8.7979799999999999E-4</c:v>
                </c:pt>
                <c:pt idx="24">
                  <c:v>2.1333768000000002</c:v>
                </c:pt>
                <c:pt idx="25">
                  <c:v>2.8167677000000002</c:v>
                </c:pt>
                <c:pt idx="26">
                  <c:v>2.9807587</c:v>
                </c:pt>
                <c:pt idx="27">
                  <c:v>2.9166899000000002</c:v>
                </c:pt>
                <c:pt idx="28">
                  <c:v>3.0361888000000001</c:v>
                </c:pt>
                <c:pt idx="29">
                  <c:v>3.4819282999999999</c:v>
                </c:pt>
                <c:pt idx="30">
                  <c:v>3.1962152000000001</c:v>
                </c:pt>
                <c:pt idx="31">
                  <c:v>3.2667362999999998</c:v>
                </c:pt>
                <c:pt idx="32">
                  <c:v>3.3212476</c:v>
                </c:pt>
                <c:pt idx="33">
                  <c:v>3.0562586999999999</c:v>
                </c:pt>
                <c:pt idx="34">
                  <c:v>4.5333313999999998</c:v>
                </c:pt>
                <c:pt idx="35">
                  <c:v>5.6497590000000004</c:v>
                </c:pt>
                <c:pt idx="36">
                  <c:v>6.8053846</c:v>
                </c:pt>
                <c:pt idx="37">
                  <c:v>10.458869</c:v>
                </c:pt>
                <c:pt idx="38">
                  <c:v>11.300470000000001</c:v>
                </c:pt>
                <c:pt idx="39">
                  <c:v>14.286607</c:v>
                </c:pt>
                <c:pt idx="40">
                  <c:v>17.990454</c:v>
                </c:pt>
                <c:pt idx="41">
                  <c:v>26.857714000000001</c:v>
                </c:pt>
                <c:pt idx="42">
                  <c:v>34.797905</c:v>
                </c:pt>
                <c:pt idx="43">
                  <c:v>55.922325000000001</c:v>
                </c:pt>
                <c:pt idx="44">
                  <c:v>74.632453999999996</c:v>
                </c:pt>
                <c:pt idx="45">
                  <c:v>95.608329999999995</c:v>
                </c:pt>
                <c:pt idx="46">
                  <c:v>121.3905</c:v>
                </c:pt>
                <c:pt idx="47">
                  <c:v>142.24413999999999</c:v>
                </c:pt>
                <c:pt idx="48">
                  <c:v>169.5351</c:v>
                </c:pt>
                <c:pt idx="49">
                  <c:v>183.49019000000001</c:v>
                </c:pt>
                <c:pt idx="50">
                  <c:v>192.64500000000001</c:v>
                </c:pt>
                <c:pt idx="51">
                  <c:v>229.28541999999999</c:v>
                </c:pt>
                <c:pt idx="52">
                  <c:v>256.87139999999999</c:v>
                </c:pt>
                <c:pt idx="53">
                  <c:v>275.42165999999997</c:v>
                </c:pt>
                <c:pt idx="54">
                  <c:v>298.87119999999999</c:v>
                </c:pt>
                <c:pt idx="55">
                  <c:v>341.35156000000001</c:v>
                </c:pt>
                <c:pt idx="56">
                  <c:v>383.60327000000001</c:v>
                </c:pt>
              </c:numCache>
            </c:numRef>
          </c:val>
          <c:smooth val="0"/>
          <c:extLst>
            <c:ext xmlns:c16="http://schemas.microsoft.com/office/drawing/2014/chart" uri="{C3380CC4-5D6E-409C-BE32-E72D297353CC}">
              <c16:uniqueId val="{00000001-34A4-4B4A-AA4A-243DA84444DB}"/>
            </c:ext>
          </c:extLst>
        </c:ser>
        <c:ser>
          <c:idx val="2"/>
          <c:order val="2"/>
          <c:tx>
            <c:strRef>
              <c:f>Sheet1!$D$1</c:f>
              <c:strCache>
                <c:ptCount val="1"/>
                <c:pt idx="0">
                  <c:v>Hydropower Generation </c:v>
                </c:pt>
              </c:strCache>
            </c:strRef>
          </c:tx>
          <c:spPr>
            <a:ln w="28575" cap="rnd">
              <a:solidFill>
                <a:srgbClr val="CC6600"/>
              </a:solidFill>
              <a:round/>
            </a:ln>
            <a:effectLst/>
          </c:spPr>
          <c:marker>
            <c:symbol val="none"/>
          </c:marker>
          <c:cat>
            <c:numRef>
              <c:f>Sheet1!$A$2:$A$58</c:f>
              <c:numCache>
                <c:formatCode>General</c:formatCode>
                <c:ptCount val="57"/>
                <c:pt idx="0">
                  <c:v>1965</c:v>
                </c:pt>
                <c:pt idx="1">
                  <c:v>1966</c:v>
                </c:pt>
                <c:pt idx="2">
                  <c:v>1967</c:v>
                </c:pt>
                <c:pt idx="3">
                  <c:v>1968</c:v>
                </c:pt>
                <c:pt idx="4">
                  <c:v>1969</c:v>
                </c:pt>
                <c:pt idx="5">
                  <c:v>1970</c:v>
                </c:pt>
                <c:pt idx="6">
                  <c:v>1971</c:v>
                </c:pt>
                <c:pt idx="7">
                  <c:v>1972</c:v>
                </c:pt>
                <c:pt idx="8">
                  <c:v>1973</c:v>
                </c:pt>
                <c:pt idx="9">
                  <c:v>1974</c:v>
                </c:pt>
                <c:pt idx="10">
                  <c:v>1975</c:v>
                </c:pt>
                <c:pt idx="11">
                  <c:v>1976</c:v>
                </c:pt>
                <c:pt idx="12">
                  <c:v>1977</c:v>
                </c:pt>
                <c:pt idx="13">
                  <c:v>1978</c:v>
                </c:pt>
                <c:pt idx="14">
                  <c:v>1979</c:v>
                </c:pt>
                <c:pt idx="15">
                  <c:v>1980</c:v>
                </c:pt>
                <c:pt idx="16">
                  <c:v>1981</c:v>
                </c:pt>
                <c:pt idx="17">
                  <c:v>1982</c:v>
                </c:pt>
                <c:pt idx="18">
                  <c:v>1983</c:v>
                </c:pt>
                <c:pt idx="19">
                  <c:v>1984</c:v>
                </c:pt>
                <c:pt idx="20">
                  <c:v>1985</c:v>
                </c:pt>
                <c:pt idx="21">
                  <c:v>1986</c:v>
                </c:pt>
                <c:pt idx="22">
                  <c:v>1987</c:v>
                </c:pt>
                <c:pt idx="23">
                  <c:v>1988</c:v>
                </c:pt>
                <c:pt idx="24">
                  <c:v>1989</c:v>
                </c:pt>
                <c:pt idx="25">
                  <c:v>1990</c:v>
                </c:pt>
                <c:pt idx="26">
                  <c:v>1991</c:v>
                </c:pt>
                <c:pt idx="27">
                  <c:v>1992</c:v>
                </c:pt>
                <c:pt idx="28">
                  <c:v>1993</c:v>
                </c:pt>
                <c:pt idx="29">
                  <c:v>1994</c:v>
                </c:pt>
                <c:pt idx="30">
                  <c:v>1995</c:v>
                </c:pt>
                <c:pt idx="31">
                  <c:v>1996</c:v>
                </c:pt>
                <c:pt idx="32">
                  <c:v>1997</c:v>
                </c:pt>
                <c:pt idx="33">
                  <c:v>1998</c:v>
                </c:pt>
                <c:pt idx="34">
                  <c:v>1999</c:v>
                </c:pt>
                <c:pt idx="35">
                  <c:v>2000</c:v>
                </c:pt>
                <c:pt idx="36">
                  <c:v>2001</c:v>
                </c:pt>
                <c:pt idx="37">
                  <c:v>2002</c:v>
                </c:pt>
                <c:pt idx="38">
                  <c:v>2003</c:v>
                </c:pt>
                <c:pt idx="39">
                  <c:v>2004</c:v>
                </c:pt>
                <c:pt idx="40">
                  <c:v>2005</c:v>
                </c:pt>
                <c:pt idx="41">
                  <c:v>2006</c:v>
                </c:pt>
                <c:pt idx="42">
                  <c:v>2007</c:v>
                </c:pt>
                <c:pt idx="43">
                  <c:v>2008</c:v>
                </c:pt>
                <c:pt idx="44">
                  <c:v>2009</c:v>
                </c:pt>
                <c:pt idx="45">
                  <c:v>2010</c:v>
                </c:pt>
                <c:pt idx="46">
                  <c:v>2011</c:v>
                </c:pt>
                <c:pt idx="47">
                  <c:v>2012</c:v>
                </c:pt>
                <c:pt idx="48">
                  <c:v>2013</c:v>
                </c:pt>
                <c:pt idx="49">
                  <c:v>2014</c:v>
                </c:pt>
                <c:pt idx="50">
                  <c:v>2015</c:v>
                </c:pt>
                <c:pt idx="51">
                  <c:v>2016</c:v>
                </c:pt>
                <c:pt idx="52">
                  <c:v>2017</c:v>
                </c:pt>
                <c:pt idx="53">
                  <c:v>2018</c:v>
                </c:pt>
                <c:pt idx="54">
                  <c:v>2019</c:v>
                </c:pt>
                <c:pt idx="55">
                  <c:v>2020</c:v>
                </c:pt>
                <c:pt idx="56">
                  <c:v>2021</c:v>
                </c:pt>
              </c:numCache>
            </c:numRef>
          </c:cat>
          <c:val>
            <c:numRef>
              <c:f>Sheet1!$D$2:$D$58</c:f>
              <c:numCache>
                <c:formatCode>General</c:formatCode>
                <c:ptCount val="57"/>
                <c:pt idx="0">
                  <c:v>198.97408999999999</c:v>
                </c:pt>
                <c:pt idx="1">
                  <c:v>199.93690000000001</c:v>
                </c:pt>
                <c:pt idx="2">
                  <c:v>227.22081</c:v>
                </c:pt>
                <c:pt idx="3">
                  <c:v>228.15470999999999</c:v>
                </c:pt>
                <c:pt idx="4">
                  <c:v>256.02852999999999</c:v>
                </c:pt>
                <c:pt idx="5">
                  <c:v>253.49236999999999</c:v>
                </c:pt>
                <c:pt idx="6">
                  <c:v>272.25400000000002</c:v>
                </c:pt>
                <c:pt idx="7">
                  <c:v>278.71597000000003</c:v>
                </c:pt>
                <c:pt idx="8">
                  <c:v>278.21269999999998</c:v>
                </c:pt>
                <c:pt idx="9">
                  <c:v>307.28464000000002</c:v>
                </c:pt>
                <c:pt idx="10">
                  <c:v>306.21480000000003</c:v>
                </c:pt>
                <c:pt idx="11">
                  <c:v>289.82245</c:v>
                </c:pt>
                <c:pt idx="12">
                  <c:v>225.85724999999999</c:v>
                </c:pt>
                <c:pt idx="13">
                  <c:v>286.32852000000003</c:v>
                </c:pt>
                <c:pt idx="14">
                  <c:v>285.93533000000002</c:v>
                </c:pt>
                <c:pt idx="15">
                  <c:v>282.00209999999998</c:v>
                </c:pt>
                <c:pt idx="16">
                  <c:v>266.50977</c:v>
                </c:pt>
                <c:pt idx="17">
                  <c:v>315.52929999999998</c:v>
                </c:pt>
                <c:pt idx="18">
                  <c:v>338.67764</c:v>
                </c:pt>
                <c:pt idx="19">
                  <c:v>327.58724999999998</c:v>
                </c:pt>
                <c:pt idx="20">
                  <c:v>287.18236999999999</c:v>
                </c:pt>
                <c:pt idx="21">
                  <c:v>296.97498000000002</c:v>
                </c:pt>
                <c:pt idx="22">
                  <c:v>255.4102</c:v>
                </c:pt>
                <c:pt idx="23">
                  <c:v>228.38463999999999</c:v>
                </c:pt>
                <c:pt idx="24">
                  <c:v>274.72417999999999</c:v>
                </c:pt>
                <c:pt idx="25">
                  <c:v>292.28089999999997</c:v>
                </c:pt>
                <c:pt idx="26">
                  <c:v>287.32602000000003</c:v>
                </c:pt>
                <c:pt idx="27">
                  <c:v>251.42567</c:v>
                </c:pt>
                <c:pt idx="28">
                  <c:v>279.25094999999999</c:v>
                </c:pt>
                <c:pt idx="29">
                  <c:v>259.34129999999999</c:v>
                </c:pt>
                <c:pt idx="30">
                  <c:v>311.21982000000003</c:v>
                </c:pt>
                <c:pt idx="31">
                  <c:v>347.54946999999999</c:v>
                </c:pt>
                <c:pt idx="32">
                  <c:v>355.97309999999999</c:v>
                </c:pt>
                <c:pt idx="33">
                  <c:v>322.08926000000002</c:v>
                </c:pt>
                <c:pt idx="34">
                  <c:v>316.60520000000002</c:v>
                </c:pt>
                <c:pt idx="35">
                  <c:v>272.76134999999999</c:v>
                </c:pt>
                <c:pt idx="36">
                  <c:v>210.24</c:v>
                </c:pt>
                <c:pt idx="37">
                  <c:v>258.16757000000001</c:v>
                </c:pt>
                <c:pt idx="38">
                  <c:v>269.97098</c:v>
                </c:pt>
                <c:pt idx="39">
                  <c:v>262.55466000000001</c:v>
                </c:pt>
                <c:pt idx="40">
                  <c:v>266.42773</c:v>
                </c:pt>
                <c:pt idx="41">
                  <c:v>285.54399999999998</c:v>
                </c:pt>
                <c:pt idx="42">
                  <c:v>243.04407</c:v>
                </c:pt>
                <c:pt idx="43">
                  <c:v>251.05385999999999</c:v>
                </c:pt>
                <c:pt idx="44">
                  <c:v>271.53307999999998</c:v>
                </c:pt>
                <c:pt idx="45">
                  <c:v>257.2747</c:v>
                </c:pt>
                <c:pt idx="46">
                  <c:v>316.09534000000002</c:v>
                </c:pt>
                <c:pt idx="47">
                  <c:v>274.03003000000001</c:v>
                </c:pt>
                <c:pt idx="48">
                  <c:v>266.54984000000002</c:v>
                </c:pt>
                <c:pt idx="49">
                  <c:v>255.75058000000001</c:v>
                </c:pt>
                <c:pt idx="50">
                  <c:v>246.45312000000001</c:v>
                </c:pt>
                <c:pt idx="51">
                  <c:v>263.76366999999999</c:v>
                </c:pt>
                <c:pt idx="52">
                  <c:v>296.80646000000002</c:v>
                </c:pt>
                <c:pt idx="53">
                  <c:v>289.51459999999997</c:v>
                </c:pt>
                <c:pt idx="54">
                  <c:v>285.46764999999999</c:v>
                </c:pt>
                <c:pt idx="55">
                  <c:v>282.78050000000002</c:v>
                </c:pt>
                <c:pt idx="56">
                  <c:v>257.69009999999997</c:v>
                </c:pt>
              </c:numCache>
            </c:numRef>
          </c:val>
          <c:smooth val="0"/>
          <c:extLst>
            <c:ext xmlns:c16="http://schemas.microsoft.com/office/drawing/2014/chart" uri="{C3380CC4-5D6E-409C-BE32-E72D297353CC}">
              <c16:uniqueId val="{00000002-34A4-4B4A-AA4A-243DA84444DB}"/>
            </c:ext>
          </c:extLst>
        </c:ser>
        <c:ser>
          <c:idx val="3"/>
          <c:order val="3"/>
          <c:tx>
            <c:strRef>
              <c:f>Sheet1!$E$1</c:f>
              <c:strCache>
                <c:ptCount val="1"/>
                <c:pt idx="0">
                  <c:v>Others</c:v>
                </c:pt>
              </c:strCache>
            </c:strRef>
          </c:tx>
          <c:spPr>
            <a:ln w="28575" cap="rnd">
              <a:solidFill>
                <a:schemeClr val="accent2"/>
              </a:solidFill>
              <a:round/>
            </a:ln>
            <a:effectLst/>
          </c:spPr>
          <c:marker>
            <c:symbol val="none"/>
          </c:marker>
          <c:cat>
            <c:numRef>
              <c:f>Sheet1!$A$2:$A$58</c:f>
              <c:numCache>
                <c:formatCode>General</c:formatCode>
                <c:ptCount val="57"/>
                <c:pt idx="0">
                  <c:v>1965</c:v>
                </c:pt>
                <c:pt idx="1">
                  <c:v>1966</c:v>
                </c:pt>
                <c:pt idx="2">
                  <c:v>1967</c:v>
                </c:pt>
                <c:pt idx="3">
                  <c:v>1968</c:v>
                </c:pt>
                <c:pt idx="4">
                  <c:v>1969</c:v>
                </c:pt>
                <c:pt idx="5">
                  <c:v>1970</c:v>
                </c:pt>
                <c:pt idx="6">
                  <c:v>1971</c:v>
                </c:pt>
                <c:pt idx="7">
                  <c:v>1972</c:v>
                </c:pt>
                <c:pt idx="8">
                  <c:v>1973</c:v>
                </c:pt>
                <c:pt idx="9">
                  <c:v>1974</c:v>
                </c:pt>
                <c:pt idx="10">
                  <c:v>1975</c:v>
                </c:pt>
                <c:pt idx="11">
                  <c:v>1976</c:v>
                </c:pt>
                <c:pt idx="12">
                  <c:v>1977</c:v>
                </c:pt>
                <c:pt idx="13">
                  <c:v>1978</c:v>
                </c:pt>
                <c:pt idx="14">
                  <c:v>1979</c:v>
                </c:pt>
                <c:pt idx="15">
                  <c:v>1980</c:v>
                </c:pt>
                <c:pt idx="16">
                  <c:v>1981</c:v>
                </c:pt>
                <c:pt idx="17">
                  <c:v>1982</c:v>
                </c:pt>
                <c:pt idx="18">
                  <c:v>1983</c:v>
                </c:pt>
                <c:pt idx="19">
                  <c:v>1984</c:v>
                </c:pt>
                <c:pt idx="20">
                  <c:v>1985</c:v>
                </c:pt>
                <c:pt idx="21">
                  <c:v>1986</c:v>
                </c:pt>
                <c:pt idx="22">
                  <c:v>1987</c:v>
                </c:pt>
                <c:pt idx="23">
                  <c:v>1988</c:v>
                </c:pt>
                <c:pt idx="24">
                  <c:v>1989</c:v>
                </c:pt>
                <c:pt idx="25">
                  <c:v>1990</c:v>
                </c:pt>
                <c:pt idx="26">
                  <c:v>1991</c:v>
                </c:pt>
                <c:pt idx="27">
                  <c:v>1992</c:v>
                </c:pt>
                <c:pt idx="28">
                  <c:v>1993</c:v>
                </c:pt>
                <c:pt idx="29">
                  <c:v>1994</c:v>
                </c:pt>
                <c:pt idx="30">
                  <c:v>1995</c:v>
                </c:pt>
                <c:pt idx="31">
                  <c:v>1996</c:v>
                </c:pt>
                <c:pt idx="32">
                  <c:v>1997</c:v>
                </c:pt>
                <c:pt idx="33">
                  <c:v>1998</c:v>
                </c:pt>
                <c:pt idx="34">
                  <c:v>1999</c:v>
                </c:pt>
                <c:pt idx="35">
                  <c:v>2000</c:v>
                </c:pt>
                <c:pt idx="36">
                  <c:v>2001</c:v>
                </c:pt>
                <c:pt idx="37">
                  <c:v>2002</c:v>
                </c:pt>
                <c:pt idx="38">
                  <c:v>2003</c:v>
                </c:pt>
                <c:pt idx="39">
                  <c:v>2004</c:v>
                </c:pt>
                <c:pt idx="40">
                  <c:v>2005</c:v>
                </c:pt>
                <c:pt idx="41">
                  <c:v>2006</c:v>
                </c:pt>
                <c:pt idx="42">
                  <c:v>2007</c:v>
                </c:pt>
                <c:pt idx="43">
                  <c:v>2008</c:v>
                </c:pt>
                <c:pt idx="44">
                  <c:v>2009</c:v>
                </c:pt>
                <c:pt idx="45">
                  <c:v>2010</c:v>
                </c:pt>
                <c:pt idx="46">
                  <c:v>2011</c:v>
                </c:pt>
                <c:pt idx="47">
                  <c:v>2012</c:v>
                </c:pt>
                <c:pt idx="48">
                  <c:v>2013</c:v>
                </c:pt>
                <c:pt idx="49">
                  <c:v>2014</c:v>
                </c:pt>
                <c:pt idx="50">
                  <c:v>2015</c:v>
                </c:pt>
                <c:pt idx="51">
                  <c:v>2016</c:v>
                </c:pt>
                <c:pt idx="52">
                  <c:v>2017</c:v>
                </c:pt>
                <c:pt idx="53">
                  <c:v>2018</c:v>
                </c:pt>
                <c:pt idx="54">
                  <c:v>2019</c:v>
                </c:pt>
                <c:pt idx="55">
                  <c:v>2020</c:v>
                </c:pt>
                <c:pt idx="56">
                  <c:v>2021</c:v>
                </c:pt>
              </c:numCache>
            </c:numRef>
          </c:cat>
          <c:val>
            <c:numRef>
              <c:f>Sheet1!$E$2:$E$58</c:f>
              <c:numCache>
                <c:formatCode>General</c:formatCode>
                <c:ptCount val="57"/>
                <c:pt idx="0">
                  <c:v>13.332231999999999</c:v>
                </c:pt>
                <c:pt idx="1">
                  <c:v>14.062006999999999</c:v>
                </c:pt>
                <c:pt idx="2">
                  <c:v>14.073570999999999</c:v>
                </c:pt>
                <c:pt idx="3">
                  <c:v>15.546044999999999</c:v>
                </c:pt>
                <c:pt idx="4">
                  <c:v>16.227060000000002</c:v>
                </c:pt>
                <c:pt idx="5">
                  <c:v>16.235903</c:v>
                </c:pt>
                <c:pt idx="6">
                  <c:v>16.584413999999999</c:v>
                </c:pt>
                <c:pt idx="7">
                  <c:v>18.672979999999999</c:v>
                </c:pt>
                <c:pt idx="8">
                  <c:v>19.989692999999999</c:v>
                </c:pt>
                <c:pt idx="9">
                  <c:v>20.404264000000001</c:v>
                </c:pt>
                <c:pt idx="10">
                  <c:v>19.754301000000002</c:v>
                </c:pt>
                <c:pt idx="11">
                  <c:v>22.564754000000001</c:v>
                </c:pt>
                <c:pt idx="12">
                  <c:v>23.536121000000001</c:v>
                </c:pt>
                <c:pt idx="13">
                  <c:v>24.678787</c:v>
                </c:pt>
                <c:pt idx="14">
                  <c:v>25.756036999999999</c:v>
                </c:pt>
                <c:pt idx="15">
                  <c:v>26.656116000000001</c:v>
                </c:pt>
                <c:pt idx="16">
                  <c:v>27.377604000000002</c:v>
                </c:pt>
                <c:pt idx="17">
                  <c:v>26.405048000000001</c:v>
                </c:pt>
                <c:pt idx="18">
                  <c:v>29.804600000000001</c:v>
                </c:pt>
                <c:pt idx="19">
                  <c:v>35.595325000000003</c:v>
                </c:pt>
                <c:pt idx="20">
                  <c:v>36.392895000000003</c:v>
                </c:pt>
                <c:pt idx="21">
                  <c:v>38.70167</c:v>
                </c:pt>
                <c:pt idx="22">
                  <c:v>42.665432000000003</c:v>
                </c:pt>
                <c:pt idx="23">
                  <c:v>42.394061999999998</c:v>
                </c:pt>
                <c:pt idx="24">
                  <c:v>48.854267</c:v>
                </c:pt>
                <c:pt idx="25">
                  <c:v>57.459316000000001</c:v>
                </c:pt>
                <c:pt idx="26">
                  <c:v>60.551760000000002</c:v>
                </c:pt>
                <c:pt idx="27">
                  <c:v>64.815414000000004</c:v>
                </c:pt>
                <c:pt idx="28">
                  <c:v>66.924719999999994</c:v>
                </c:pt>
                <c:pt idx="29">
                  <c:v>66.354860000000002</c:v>
                </c:pt>
                <c:pt idx="30">
                  <c:v>63.265079999999998</c:v>
                </c:pt>
                <c:pt idx="31">
                  <c:v>64.825959999999995</c:v>
                </c:pt>
                <c:pt idx="32">
                  <c:v>65.820080000000004</c:v>
                </c:pt>
                <c:pt idx="33">
                  <c:v>65.617130000000003</c:v>
                </c:pt>
                <c:pt idx="34">
                  <c:v>66.477720000000005</c:v>
                </c:pt>
                <c:pt idx="35">
                  <c:v>66.582825</c:v>
                </c:pt>
                <c:pt idx="36">
                  <c:v>66.830439999999996</c:v>
                </c:pt>
                <c:pt idx="37">
                  <c:v>71.789360000000002</c:v>
                </c:pt>
                <c:pt idx="38">
                  <c:v>71.332139999999995</c:v>
                </c:pt>
                <c:pt idx="39">
                  <c:v>71.945369999999997</c:v>
                </c:pt>
                <c:pt idx="40">
                  <c:v>72.598060000000004</c:v>
                </c:pt>
                <c:pt idx="41">
                  <c:v>73.082269999999994</c:v>
                </c:pt>
                <c:pt idx="42">
                  <c:v>73.869550000000004</c:v>
                </c:pt>
                <c:pt idx="43">
                  <c:v>73.551475999999994</c:v>
                </c:pt>
                <c:pt idx="44">
                  <c:v>73.159859999999995</c:v>
                </c:pt>
                <c:pt idx="45">
                  <c:v>75.061843999999994</c:v>
                </c:pt>
                <c:pt idx="46">
                  <c:v>75.77516</c:v>
                </c:pt>
                <c:pt idx="47">
                  <c:v>77.036100000000005</c:v>
                </c:pt>
                <c:pt idx="48">
                  <c:v>80.665535000000006</c:v>
                </c:pt>
                <c:pt idx="49">
                  <c:v>84.070229999999995</c:v>
                </c:pt>
                <c:pt idx="50">
                  <c:v>83.736270000000005</c:v>
                </c:pt>
                <c:pt idx="51">
                  <c:v>82.722565000000003</c:v>
                </c:pt>
                <c:pt idx="52">
                  <c:v>82.800319999999999</c:v>
                </c:pt>
                <c:pt idx="53">
                  <c:v>81.893199999999993</c:v>
                </c:pt>
                <c:pt idx="54">
                  <c:v>76.820539999999994</c:v>
                </c:pt>
                <c:pt idx="55">
                  <c:v>74.307320000000004</c:v>
                </c:pt>
                <c:pt idx="56">
                  <c:v>75.490264999999994</c:v>
                </c:pt>
              </c:numCache>
            </c:numRef>
          </c:val>
          <c:smooth val="0"/>
          <c:extLst>
            <c:ext xmlns:c16="http://schemas.microsoft.com/office/drawing/2014/chart" uri="{C3380CC4-5D6E-409C-BE32-E72D297353CC}">
              <c16:uniqueId val="{00000003-34A4-4B4A-AA4A-243DA84444DB}"/>
            </c:ext>
          </c:extLst>
        </c:ser>
        <c:dLbls>
          <c:showLegendKey val="0"/>
          <c:showVal val="0"/>
          <c:showCatName val="0"/>
          <c:showSerName val="0"/>
          <c:showPercent val="0"/>
          <c:showBubbleSize val="0"/>
        </c:dLbls>
        <c:smooth val="0"/>
        <c:axId val="-810122192"/>
        <c:axId val="-810118928"/>
      </c:lineChart>
      <c:catAx>
        <c:axId val="-8101221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rgbClr val="000000"/>
                </a:solidFill>
                <a:latin typeface="+mn-lt"/>
                <a:ea typeface="+mn-ea"/>
                <a:cs typeface="+mn-cs"/>
              </a:defRPr>
            </a:pPr>
            <a:endParaRPr lang="en-US"/>
          </a:p>
        </c:txPr>
        <c:crossAx val="-810118928"/>
        <c:crosses val="autoZero"/>
        <c:auto val="1"/>
        <c:lblAlgn val="ctr"/>
        <c:lblOffset val="100"/>
        <c:noMultiLvlLbl val="0"/>
      </c:catAx>
      <c:valAx>
        <c:axId val="-810118928"/>
        <c:scaling>
          <c:orientation val="minMax"/>
        </c:scaling>
        <c:delete val="0"/>
        <c:axPos val="l"/>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SG" sz="1200" dirty="0" err="1">
                    <a:solidFill>
                      <a:srgbClr val="000000"/>
                    </a:solidFill>
                  </a:rPr>
                  <a:t>TWh</a:t>
                </a:r>
                <a:endParaRPr lang="en-SG" sz="1200" dirty="0">
                  <a:solidFill>
                    <a:srgbClr val="000000"/>
                  </a:solidFill>
                </a:endParaRPr>
              </a:p>
            </c:rich>
          </c:tx>
          <c:layout>
            <c:manualLayout>
              <c:xMode val="edge"/>
              <c:yMode val="edge"/>
              <c:x val="2.1063979765310777E-2"/>
              <c:y val="0.1126116786905602"/>
            </c:manualLayout>
          </c:layout>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rgbClr val="000000"/>
                </a:solidFill>
                <a:latin typeface="+mn-lt"/>
                <a:ea typeface="+mn-ea"/>
                <a:cs typeface="+mn-cs"/>
              </a:defRPr>
            </a:pPr>
            <a:endParaRPr lang="en-US"/>
          </a:p>
        </c:txPr>
        <c:crossAx val="-810122192"/>
        <c:crosses val="autoZero"/>
        <c:crossBetween val="between"/>
      </c:valAx>
      <c:spPr>
        <a:noFill/>
        <a:ln>
          <a:noFill/>
        </a:ln>
        <a:effectLst/>
      </c:spPr>
    </c:plotArea>
    <c:legend>
      <c:legendPos val="b"/>
      <c:layout>
        <c:manualLayout>
          <c:xMode val="edge"/>
          <c:yMode val="edge"/>
          <c:x val="9.2985676309472798E-2"/>
          <c:y val="0.88428653601729323"/>
          <c:w val="0.8140286473810544"/>
          <c:h val="5.5149283778042159E-2"/>
        </c:manualLayout>
      </c:layout>
      <c:overlay val="0"/>
      <c:spPr>
        <a:noFill/>
        <a:ln>
          <a:noFill/>
        </a:ln>
        <a:effectLst/>
      </c:spPr>
      <c:txPr>
        <a:bodyPr rot="0" spcFirstLastPara="1" vertOverflow="ellipsis" vert="horz" wrap="square" anchor="ctr" anchorCtr="1"/>
        <a:lstStyle/>
        <a:p>
          <a:pPr>
            <a:defRPr sz="1400" b="0" i="0" u="none" strike="noStrike" kern="1200" baseline="0">
              <a:solidFill>
                <a:srgbClr val="000000"/>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ctr" rtl="0">
              <a:defRPr lang="en-SG" sz="1600" b="1" i="0" u="none" strike="noStrike" kern="1200" spc="0" baseline="0" dirty="0" smtClean="0">
                <a:solidFill>
                  <a:srgbClr val="000000"/>
                </a:solidFill>
                <a:latin typeface="+mn-lt"/>
                <a:ea typeface="+mn-ea"/>
                <a:cs typeface="+mn-cs"/>
              </a:defRPr>
            </a:pPr>
            <a:r>
              <a:rPr lang="en-SG" sz="1600" b="1" i="0" u="none" strike="noStrike" kern="1200" spc="0" baseline="0" dirty="0">
                <a:solidFill>
                  <a:srgbClr val="000000"/>
                </a:solidFill>
                <a:latin typeface="+mn-lt"/>
                <a:ea typeface="+mn-ea"/>
                <a:cs typeface="+mn-cs"/>
              </a:rPr>
              <a:t>Wind as percentage of total generation in 2021</a:t>
            </a:r>
          </a:p>
        </c:rich>
      </c:tx>
      <c:layout>
        <c:manualLayout>
          <c:xMode val="edge"/>
          <c:yMode val="edge"/>
          <c:x val="0.33535707426815548"/>
          <c:y val="8.6520257435235264E-3"/>
        </c:manualLayout>
      </c:layout>
      <c:overlay val="0"/>
      <c:spPr>
        <a:noFill/>
        <a:ln>
          <a:noFill/>
        </a:ln>
        <a:effectLst/>
      </c:spPr>
      <c:txPr>
        <a:bodyPr rot="0" spcFirstLastPara="1" vertOverflow="ellipsis" vert="horz" wrap="square" anchor="ctr" anchorCtr="1"/>
        <a:lstStyle/>
        <a:p>
          <a:pPr algn="ctr" rtl="0">
            <a:defRPr lang="en-SG" sz="1600" b="1" i="0" u="none" strike="noStrike" kern="1200" spc="0" baseline="0" dirty="0" smtClean="0">
              <a:solidFill>
                <a:srgbClr val="000000"/>
              </a:solidFill>
              <a:latin typeface="+mn-lt"/>
              <a:ea typeface="+mn-ea"/>
              <a:cs typeface="+mn-cs"/>
            </a:defRPr>
          </a:pPr>
          <a:endParaRPr lang="en-US"/>
        </a:p>
      </c:txPr>
    </c:title>
    <c:autoTitleDeleted val="0"/>
    <c:plotArea>
      <c:layout>
        <c:manualLayout>
          <c:layoutTarget val="inner"/>
          <c:xMode val="edge"/>
          <c:yMode val="edge"/>
          <c:x val="0.10750419362568896"/>
          <c:y val="8.375887599058314E-2"/>
          <c:w val="0.84280023594904974"/>
          <c:h val="0.64793226803657833"/>
        </c:manualLayout>
      </c:layout>
      <c:barChart>
        <c:barDir val="col"/>
        <c:grouping val="stacked"/>
        <c:varyColors val="0"/>
        <c:ser>
          <c:idx val="0"/>
          <c:order val="0"/>
          <c:tx>
            <c:strRef>
              <c:f>Sheet1!$B$1</c:f>
              <c:strCache>
                <c:ptCount val="1"/>
                <c:pt idx="0">
                  <c:v>Wind Energy Penetration 2021</c:v>
                </c:pt>
              </c:strCache>
            </c:strRef>
          </c:tx>
          <c:spPr>
            <a:solidFill>
              <a:schemeClr val="tx1"/>
            </a:solidFill>
            <a:ln w="28575">
              <a:noFill/>
            </a:ln>
            <a:effectLst/>
          </c:spPr>
          <c:invertIfNegative val="0"/>
          <c:dPt>
            <c:idx val="19"/>
            <c:invertIfNegative val="0"/>
            <c:bubble3D val="0"/>
            <c:spPr>
              <a:solidFill>
                <a:srgbClr val="CC6600"/>
              </a:solidFill>
              <a:ln w="28575">
                <a:solidFill>
                  <a:srgbClr val="CC6600"/>
                </a:solidFill>
              </a:ln>
              <a:effectLst/>
            </c:spPr>
            <c:extLst>
              <c:ext xmlns:c16="http://schemas.microsoft.com/office/drawing/2014/chart" uri="{C3380CC4-5D6E-409C-BE32-E72D297353CC}">
                <c16:uniqueId val="{00000001-A67D-4D8F-95A8-87F836DF5058}"/>
              </c:ext>
            </c:extLst>
          </c:dPt>
          <c:dLbls>
            <c:dLbl>
              <c:idx val="19"/>
              <c:layout>
                <c:manualLayout>
                  <c:x val="-8.5837764255145578E-17"/>
                  <c:y val="-9.2288274597584291E-2"/>
                </c:manualLayout>
              </c:layout>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rgbClr val="000000"/>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A67D-4D8F-95A8-87F836DF5058}"/>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Sheet1!$A$2:$A$31</c:f>
              <c:strCache>
                <c:ptCount val="30"/>
                <c:pt idx="0">
                  <c:v>Denmark</c:v>
                </c:pt>
                <c:pt idx="1">
                  <c:v>Ireland</c:v>
                </c:pt>
                <c:pt idx="2">
                  <c:v>Portugal</c:v>
                </c:pt>
                <c:pt idx="3">
                  <c:v>Spain</c:v>
                </c:pt>
                <c:pt idx="4">
                  <c:v>Germany</c:v>
                </c:pt>
                <c:pt idx="5">
                  <c:v>U.K.</c:v>
                </c:pt>
                <c:pt idx="6">
                  <c:v>Sweden</c:v>
                </c:pt>
                <c:pt idx="7">
                  <c:v>Greece</c:v>
                </c:pt>
                <c:pt idx="8">
                  <c:v>Netherlands</c:v>
                </c:pt>
                <c:pt idx="9">
                  <c:v>EU</c:v>
                </c:pt>
                <c:pt idx="10">
                  <c:v>Belgium</c:v>
                </c:pt>
                <c:pt idx="11">
                  <c:v>Australia</c:v>
                </c:pt>
                <c:pt idx="12">
                  <c:v>Brazil</c:v>
                </c:pt>
                <c:pt idx="13">
                  <c:v>Romania</c:v>
                </c:pt>
                <c:pt idx="14">
                  <c:v>Austria</c:v>
                </c:pt>
                <c:pt idx="15">
                  <c:v>Croatia</c:v>
                </c:pt>
                <c:pt idx="16">
                  <c:v>Romania</c:v>
                </c:pt>
                <c:pt idx="17">
                  <c:v>Turkey</c:v>
                </c:pt>
                <c:pt idx="18">
                  <c:v>Lithuania</c:v>
                </c:pt>
                <c:pt idx="19">
                  <c:v>United States</c:v>
                </c:pt>
                <c:pt idx="20">
                  <c:v>Poland</c:v>
                </c:pt>
                <c:pt idx="21">
                  <c:v>Finland</c:v>
                </c:pt>
                <c:pt idx="22">
                  <c:v>Estonia</c:v>
                </c:pt>
                <c:pt idx="23">
                  <c:v>Norway</c:v>
                </c:pt>
                <c:pt idx="24">
                  <c:v>France</c:v>
                </c:pt>
                <c:pt idx="25">
                  <c:v>China</c:v>
                </c:pt>
                <c:pt idx="26">
                  <c:v>Italy</c:v>
                </c:pt>
                <c:pt idx="27">
                  <c:v>Mexico</c:v>
                </c:pt>
                <c:pt idx="28">
                  <c:v>Canada</c:v>
                </c:pt>
                <c:pt idx="29">
                  <c:v>India</c:v>
                </c:pt>
              </c:strCache>
            </c:strRef>
          </c:cat>
          <c:val>
            <c:numRef>
              <c:f>Sheet1!$B$2:$B$31</c:f>
              <c:numCache>
                <c:formatCode>0%</c:formatCode>
                <c:ptCount val="30"/>
                <c:pt idx="0">
                  <c:v>0.44</c:v>
                </c:pt>
                <c:pt idx="1">
                  <c:v>0.31</c:v>
                </c:pt>
                <c:pt idx="2">
                  <c:v>0.26</c:v>
                </c:pt>
                <c:pt idx="3">
                  <c:v>0.24</c:v>
                </c:pt>
                <c:pt idx="4">
                  <c:v>0.23</c:v>
                </c:pt>
                <c:pt idx="5">
                  <c:v>0.22</c:v>
                </c:pt>
                <c:pt idx="6">
                  <c:v>0.19</c:v>
                </c:pt>
                <c:pt idx="7">
                  <c:v>0.18</c:v>
                </c:pt>
                <c:pt idx="8">
                  <c:v>0.15</c:v>
                </c:pt>
                <c:pt idx="9">
                  <c:v>0.14000000000000001</c:v>
                </c:pt>
                <c:pt idx="10">
                  <c:v>0.13</c:v>
                </c:pt>
                <c:pt idx="11">
                  <c:v>0.11799999999999999</c:v>
                </c:pt>
                <c:pt idx="12">
                  <c:v>0.113</c:v>
                </c:pt>
                <c:pt idx="13">
                  <c:v>0.11</c:v>
                </c:pt>
                <c:pt idx="14">
                  <c:v>0.11</c:v>
                </c:pt>
                <c:pt idx="15">
                  <c:v>0.11</c:v>
                </c:pt>
                <c:pt idx="16">
                  <c:v>0.11</c:v>
                </c:pt>
                <c:pt idx="17">
                  <c:v>0.1</c:v>
                </c:pt>
                <c:pt idx="18">
                  <c:v>0.1</c:v>
                </c:pt>
                <c:pt idx="19">
                  <c:v>9.0999999999999998E-2</c:v>
                </c:pt>
                <c:pt idx="20">
                  <c:v>0.09</c:v>
                </c:pt>
                <c:pt idx="21">
                  <c:v>0.09</c:v>
                </c:pt>
                <c:pt idx="22">
                  <c:v>0.09</c:v>
                </c:pt>
                <c:pt idx="23">
                  <c:v>0.09</c:v>
                </c:pt>
                <c:pt idx="24">
                  <c:v>0.08</c:v>
                </c:pt>
                <c:pt idx="25">
                  <c:v>7.8E-2</c:v>
                </c:pt>
                <c:pt idx="26">
                  <c:v>7.0000000000000007E-2</c:v>
                </c:pt>
                <c:pt idx="27">
                  <c:v>6.6000000000000003E-2</c:v>
                </c:pt>
                <c:pt idx="28">
                  <c:v>5.7700000000000001E-2</c:v>
                </c:pt>
                <c:pt idx="29">
                  <c:v>0.04</c:v>
                </c:pt>
              </c:numCache>
            </c:numRef>
          </c:val>
          <c:extLst>
            <c:ext xmlns:c16="http://schemas.microsoft.com/office/drawing/2014/chart" uri="{C3380CC4-5D6E-409C-BE32-E72D297353CC}">
              <c16:uniqueId val="{00000002-A67D-4D8F-95A8-87F836DF5058}"/>
            </c:ext>
          </c:extLst>
        </c:ser>
        <c:dLbls>
          <c:showLegendKey val="0"/>
          <c:showVal val="0"/>
          <c:showCatName val="0"/>
          <c:showSerName val="0"/>
          <c:showPercent val="0"/>
          <c:showBubbleSize val="0"/>
        </c:dLbls>
        <c:gapWidth val="100"/>
        <c:overlap val="100"/>
        <c:axId val="-810114576"/>
        <c:axId val="-640781984"/>
      </c:barChart>
      <c:catAx>
        <c:axId val="-8101145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rgbClr val="000000"/>
                </a:solidFill>
                <a:latin typeface="+mn-lt"/>
                <a:ea typeface="+mn-ea"/>
                <a:cs typeface="+mn-cs"/>
              </a:defRPr>
            </a:pPr>
            <a:endParaRPr lang="en-US"/>
          </a:p>
        </c:txPr>
        <c:crossAx val="-640781984"/>
        <c:crosses val="autoZero"/>
        <c:auto val="1"/>
        <c:lblAlgn val="ctr"/>
        <c:lblOffset val="100"/>
        <c:noMultiLvlLbl val="0"/>
      </c:catAx>
      <c:valAx>
        <c:axId val="-640781984"/>
        <c:scaling>
          <c:orientation val="minMax"/>
        </c:scaling>
        <c:delete val="0"/>
        <c:axPos val="l"/>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rgbClr val="000000"/>
                </a:solidFill>
                <a:latin typeface="+mn-lt"/>
                <a:ea typeface="+mn-ea"/>
                <a:cs typeface="+mn-cs"/>
              </a:defRPr>
            </a:pPr>
            <a:endParaRPr lang="en-US"/>
          </a:p>
        </c:txPr>
        <c:crossAx val="-81011457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spc="0" baseline="0">
                <a:solidFill>
                  <a:srgbClr val="000000"/>
                </a:solidFill>
                <a:latin typeface="+mn-lt"/>
                <a:ea typeface="+mn-ea"/>
                <a:cs typeface="+mn-cs"/>
              </a:defRPr>
            </a:pPr>
            <a:r>
              <a:rPr lang="en-SG" sz="1600" b="1" dirty="0">
                <a:solidFill>
                  <a:srgbClr val="000000"/>
                </a:solidFill>
              </a:rPr>
              <a:t>Net Energy</a:t>
            </a:r>
            <a:r>
              <a:rPr lang="en-SG" sz="1600" b="1" baseline="0" dirty="0">
                <a:solidFill>
                  <a:srgbClr val="000000"/>
                </a:solidFill>
              </a:rPr>
              <a:t> Generation – Renewable Sources (2012-2022, in ‘000s MW)</a:t>
            </a:r>
            <a:endParaRPr lang="en-SG" sz="1600" b="1" dirty="0">
              <a:solidFill>
                <a:srgbClr val="000000"/>
              </a:solidFill>
            </a:endParaRPr>
          </a:p>
        </c:rich>
      </c:tx>
      <c:layout>
        <c:manualLayout>
          <c:xMode val="edge"/>
          <c:yMode val="edge"/>
          <c:x val="0.19639241028328022"/>
          <c:y val="0"/>
        </c:manualLayout>
      </c:layout>
      <c:overlay val="0"/>
      <c:spPr>
        <a:noFill/>
        <a:ln>
          <a:noFill/>
        </a:ln>
        <a:effectLst/>
      </c:spPr>
      <c:txPr>
        <a:bodyPr rot="0" spcFirstLastPara="1" vertOverflow="ellipsis" vert="horz" wrap="square" anchor="ctr" anchorCtr="1"/>
        <a:lstStyle/>
        <a:p>
          <a:pPr>
            <a:defRPr sz="1600" b="1" i="0" u="none" strike="noStrike" kern="1200" spc="0" baseline="0">
              <a:solidFill>
                <a:srgbClr val="000000"/>
              </a:solidFill>
              <a:latin typeface="+mn-lt"/>
              <a:ea typeface="+mn-ea"/>
              <a:cs typeface="+mn-cs"/>
            </a:defRPr>
          </a:pPr>
          <a:endParaRPr lang="en-US"/>
        </a:p>
      </c:txPr>
    </c:title>
    <c:autoTitleDeleted val="0"/>
    <c:plotArea>
      <c:layout>
        <c:manualLayout>
          <c:layoutTarget val="inner"/>
          <c:xMode val="edge"/>
          <c:yMode val="edge"/>
          <c:x val="8.2392866326089997E-2"/>
          <c:y val="8.4452400585230347E-2"/>
          <c:w val="0.91418036060709806"/>
          <c:h val="0.68506977262681767"/>
        </c:manualLayout>
      </c:layout>
      <c:lineChart>
        <c:grouping val="standard"/>
        <c:varyColors val="0"/>
        <c:ser>
          <c:idx val="0"/>
          <c:order val="0"/>
          <c:tx>
            <c:strRef>
              <c:f>Sheet1!$B$1</c:f>
              <c:strCache>
                <c:ptCount val="1"/>
                <c:pt idx="0">
                  <c:v>Wind</c:v>
                </c:pt>
              </c:strCache>
            </c:strRef>
          </c:tx>
          <c:spPr>
            <a:ln w="76200" cap="rnd">
              <a:solidFill>
                <a:schemeClr val="tx1"/>
              </a:solid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rgbClr val="000000"/>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Sheet1!$A$2:$A$12</c:f>
              <c:numCache>
                <c:formatCode>General</c:formatCode>
                <c:ptCount val="11"/>
                <c:pt idx="0">
                  <c:v>2012</c:v>
                </c:pt>
                <c:pt idx="1">
                  <c:v>2013</c:v>
                </c:pt>
                <c:pt idx="2">
                  <c:v>2014</c:v>
                </c:pt>
                <c:pt idx="3">
                  <c:v>2015</c:v>
                </c:pt>
                <c:pt idx="4">
                  <c:v>2016</c:v>
                </c:pt>
                <c:pt idx="5">
                  <c:v>2017</c:v>
                </c:pt>
                <c:pt idx="6">
                  <c:v>2018</c:v>
                </c:pt>
                <c:pt idx="7">
                  <c:v>2019</c:v>
                </c:pt>
                <c:pt idx="8">
                  <c:v>2020</c:v>
                </c:pt>
                <c:pt idx="9">
                  <c:v>2021</c:v>
                </c:pt>
                <c:pt idx="10">
                  <c:v>2022</c:v>
                </c:pt>
              </c:numCache>
            </c:numRef>
          </c:cat>
          <c:val>
            <c:numRef>
              <c:f>Sheet1!$B$2:$B$12</c:f>
              <c:numCache>
                <c:formatCode>_-* #,##0_-;\-* #,##0_-;_-* "-"??_-;_-@_-</c:formatCode>
                <c:ptCount val="11"/>
                <c:pt idx="0">
                  <c:v>140822</c:v>
                </c:pt>
                <c:pt idx="1">
                  <c:v>167840</c:v>
                </c:pt>
                <c:pt idx="2">
                  <c:v>181655</c:v>
                </c:pt>
                <c:pt idx="3">
                  <c:v>190719</c:v>
                </c:pt>
                <c:pt idx="4">
                  <c:v>226993</c:v>
                </c:pt>
                <c:pt idx="5">
                  <c:v>254303</c:v>
                </c:pt>
                <c:pt idx="6">
                  <c:v>272667</c:v>
                </c:pt>
                <c:pt idx="7">
                  <c:v>295882</c:v>
                </c:pt>
                <c:pt idx="8">
                  <c:v>337938</c:v>
                </c:pt>
                <c:pt idx="9">
                  <c:v>378197</c:v>
                </c:pt>
                <c:pt idx="10">
                  <c:v>434812</c:v>
                </c:pt>
              </c:numCache>
            </c:numRef>
          </c:val>
          <c:smooth val="0"/>
          <c:extLst>
            <c:ext xmlns:c16="http://schemas.microsoft.com/office/drawing/2014/chart" uri="{C3380CC4-5D6E-409C-BE32-E72D297353CC}">
              <c16:uniqueId val="{00000000-8D22-4B48-A7FF-EE20359EE9F7}"/>
            </c:ext>
          </c:extLst>
        </c:ser>
        <c:ser>
          <c:idx val="1"/>
          <c:order val="1"/>
          <c:tx>
            <c:strRef>
              <c:f>Sheet1!$C$1</c:f>
              <c:strCache>
                <c:ptCount val="1"/>
                <c:pt idx="0">
                  <c:v>Solar
Photovoltaic</c:v>
                </c:pt>
              </c:strCache>
            </c:strRef>
          </c:tx>
          <c:spPr>
            <a:ln w="28575" cap="rnd">
              <a:solidFill>
                <a:schemeClr val="accent2"/>
              </a:solidFill>
              <a:round/>
            </a:ln>
            <a:effectLst/>
          </c:spPr>
          <c:marker>
            <c:symbol val="none"/>
          </c:marker>
          <c:cat>
            <c:numRef>
              <c:f>Sheet1!$A$2:$A$12</c:f>
              <c:numCache>
                <c:formatCode>General</c:formatCode>
                <c:ptCount val="11"/>
                <c:pt idx="0">
                  <c:v>2012</c:v>
                </c:pt>
                <c:pt idx="1">
                  <c:v>2013</c:v>
                </c:pt>
                <c:pt idx="2">
                  <c:v>2014</c:v>
                </c:pt>
                <c:pt idx="3">
                  <c:v>2015</c:v>
                </c:pt>
                <c:pt idx="4">
                  <c:v>2016</c:v>
                </c:pt>
                <c:pt idx="5">
                  <c:v>2017</c:v>
                </c:pt>
                <c:pt idx="6">
                  <c:v>2018</c:v>
                </c:pt>
                <c:pt idx="7">
                  <c:v>2019</c:v>
                </c:pt>
                <c:pt idx="8">
                  <c:v>2020</c:v>
                </c:pt>
                <c:pt idx="9">
                  <c:v>2021</c:v>
                </c:pt>
                <c:pt idx="10">
                  <c:v>2022</c:v>
                </c:pt>
              </c:numCache>
            </c:numRef>
          </c:cat>
          <c:val>
            <c:numRef>
              <c:f>Sheet1!$C$2:$C$12</c:f>
              <c:numCache>
                <c:formatCode>_-* #,##0_-;\-* #,##0_-;_-* "-"??_-;_-@_-</c:formatCode>
                <c:ptCount val="11"/>
                <c:pt idx="0">
                  <c:v>3451</c:v>
                </c:pt>
                <c:pt idx="1">
                  <c:v>8121</c:v>
                </c:pt>
                <c:pt idx="2">
                  <c:v>15250</c:v>
                </c:pt>
                <c:pt idx="3">
                  <c:v>21666</c:v>
                </c:pt>
                <c:pt idx="4">
                  <c:v>32670</c:v>
                </c:pt>
                <c:pt idx="5">
                  <c:v>50018</c:v>
                </c:pt>
                <c:pt idx="6">
                  <c:v>60234</c:v>
                </c:pt>
                <c:pt idx="7">
                  <c:v>68719</c:v>
                </c:pt>
                <c:pt idx="8">
                  <c:v>86066</c:v>
                </c:pt>
                <c:pt idx="9">
                  <c:v>112335</c:v>
                </c:pt>
                <c:pt idx="10">
                  <c:v>142596</c:v>
                </c:pt>
              </c:numCache>
            </c:numRef>
          </c:val>
          <c:smooth val="0"/>
          <c:extLst>
            <c:ext xmlns:c16="http://schemas.microsoft.com/office/drawing/2014/chart" uri="{C3380CC4-5D6E-409C-BE32-E72D297353CC}">
              <c16:uniqueId val="{00000001-8D22-4B48-A7FF-EE20359EE9F7}"/>
            </c:ext>
          </c:extLst>
        </c:ser>
        <c:ser>
          <c:idx val="2"/>
          <c:order val="2"/>
          <c:tx>
            <c:strRef>
              <c:f>Sheet1!$D$1</c:f>
              <c:strCache>
                <c:ptCount val="1"/>
                <c:pt idx="0">
                  <c:v>Solar
Thermal</c:v>
                </c:pt>
              </c:strCache>
            </c:strRef>
          </c:tx>
          <c:spPr>
            <a:ln w="28575" cap="rnd">
              <a:solidFill>
                <a:schemeClr val="accent3"/>
              </a:solidFill>
              <a:round/>
            </a:ln>
            <a:effectLst/>
          </c:spPr>
          <c:marker>
            <c:symbol val="none"/>
          </c:marker>
          <c:cat>
            <c:numRef>
              <c:f>Sheet1!$A$2:$A$12</c:f>
              <c:numCache>
                <c:formatCode>General</c:formatCode>
                <c:ptCount val="11"/>
                <c:pt idx="0">
                  <c:v>2012</c:v>
                </c:pt>
                <c:pt idx="1">
                  <c:v>2013</c:v>
                </c:pt>
                <c:pt idx="2">
                  <c:v>2014</c:v>
                </c:pt>
                <c:pt idx="3">
                  <c:v>2015</c:v>
                </c:pt>
                <c:pt idx="4">
                  <c:v>2016</c:v>
                </c:pt>
                <c:pt idx="5">
                  <c:v>2017</c:v>
                </c:pt>
                <c:pt idx="6">
                  <c:v>2018</c:v>
                </c:pt>
                <c:pt idx="7">
                  <c:v>2019</c:v>
                </c:pt>
                <c:pt idx="8">
                  <c:v>2020</c:v>
                </c:pt>
                <c:pt idx="9">
                  <c:v>2021</c:v>
                </c:pt>
                <c:pt idx="10">
                  <c:v>2022</c:v>
                </c:pt>
              </c:numCache>
            </c:numRef>
          </c:cat>
          <c:val>
            <c:numRef>
              <c:f>Sheet1!$D$2:$D$12</c:f>
              <c:numCache>
                <c:formatCode>_-* #,##0_-;\-* #,##0_-;_-* "-"??_-;_-@_-</c:formatCode>
                <c:ptCount val="11"/>
                <c:pt idx="0">
                  <c:v>876</c:v>
                </c:pt>
                <c:pt idx="1">
                  <c:v>915</c:v>
                </c:pt>
                <c:pt idx="2">
                  <c:v>2441</c:v>
                </c:pt>
                <c:pt idx="3">
                  <c:v>3227</c:v>
                </c:pt>
                <c:pt idx="4">
                  <c:v>3384</c:v>
                </c:pt>
                <c:pt idx="5">
                  <c:v>3269</c:v>
                </c:pt>
                <c:pt idx="6">
                  <c:v>3592</c:v>
                </c:pt>
                <c:pt idx="7">
                  <c:v>3218</c:v>
                </c:pt>
                <c:pt idx="8">
                  <c:v>3133</c:v>
                </c:pt>
                <c:pt idx="9">
                  <c:v>2924</c:v>
                </c:pt>
                <c:pt idx="10">
                  <c:v>3003</c:v>
                </c:pt>
              </c:numCache>
            </c:numRef>
          </c:val>
          <c:smooth val="0"/>
          <c:extLst>
            <c:ext xmlns:c16="http://schemas.microsoft.com/office/drawing/2014/chart" uri="{C3380CC4-5D6E-409C-BE32-E72D297353CC}">
              <c16:uniqueId val="{00000002-8D22-4B48-A7FF-EE20359EE9F7}"/>
            </c:ext>
          </c:extLst>
        </c:ser>
        <c:ser>
          <c:idx val="3"/>
          <c:order val="3"/>
          <c:tx>
            <c:strRef>
              <c:f>Sheet1!$E$1</c:f>
              <c:strCache>
                <c:ptCount val="1"/>
                <c:pt idx="0">
                  <c:v>Wood and
Wood-Derived
Fuels</c:v>
                </c:pt>
              </c:strCache>
            </c:strRef>
          </c:tx>
          <c:spPr>
            <a:ln w="28575" cap="rnd">
              <a:solidFill>
                <a:srgbClr val="FFC000"/>
              </a:solidFill>
              <a:round/>
            </a:ln>
            <a:effectLst/>
          </c:spPr>
          <c:marker>
            <c:symbol val="none"/>
          </c:marker>
          <c:cat>
            <c:numRef>
              <c:f>Sheet1!$A$2:$A$12</c:f>
              <c:numCache>
                <c:formatCode>General</c:formatCode>
                <c:ptCount val="11"/>
                <c:pt idx="0">
                  <c:v>2012</c:v>
                </c:pt>
                <c:pt idx="1">
                  <c:v>2013</c:v>
                </c:pt>
                <c:pt idx="2">
                  <c:v>2014</c:v>
                </c:pt>
                <c:pt idx="3">
                  <c:v>2015</c:v>
                </c:pt>
                <c:pt idx="4">
                  <c:v>2016</c:v>
                </c:pt>
                <c:pt idx="5">
                  <c:v>2017</c:v>
                </c:pt>
                <c:pt idx="6">
                  <c:v>2018</c:v>
                </c:pt>
                <c:pt idx="7">
                  <c:v>2019</c:v>
                </c:pt>
                <c:pt idx="8">
                  <c:v>2020</c:v>
                </c:pt>
                <c:pt idx="9">
                  <c:v>2021</c:v>
                </c:pt>
                <c:pt idx="10">
                  <c:v>2022</c:v>
                </c:pt>
              </c:numCache>
            </c:numRef>
          </c:cat>
          <c:val>
            <c:numRef>
              <c:f>Sheet1!$E$2:$E$12</c:f>
              <c:numCache>
                <c:formatCode>_-* #,##0_-;\-* #,##0_-;_-* "-"??_-;_-@_-</c:formatCode>
                <c:ptCount val="11"/>
                <c:pt idx="0">
                  <c:v>37799</c:v>
                </c:pt>
                <c:pt idx="1">
                  <c:v>40028</c:v>
                </c:pt>
                <c:pt idx="2">
                  <c:v>42340</c:v>
                </c:pt>
                <c:pt idx="3">
                  <c:v>41929</c:v>
                </c:pt>
                <c:pt idx="4">
                  <c:v>40947</c:v>
                </c:pt>
                <c:pt idx="5">
                  <c:v>41124</c:v>
                </c:pt>
                <c:pt idx="6">
                  <c:v>40936</c:v>
                </c:pt>
                <c:pt idx="7">
                  <c:v>38543</c:v>
                </c:pt>
                <c:pt idx="8">
                  <c:v>36219</c:v>
                </c:pt>
                <c:pt idx="9">
                  <c:v>36463</c:v>
                </c:pt>
                <c:pt idx="10">
                  <c:v>36569</c:v>
                </c:pt>
              </c:numCache>
            </c:numRef>
          </c:val>
          <c:smooth val="0"/>
          <c:extLst>
            <c:ext xmlns:c16="http://schemas.microsoft.com/office/drawing/2014/chart" uri="{C3380CC4-5D6E-409C-BE32-E72D297353CC}">
              <c16:uniqueId val="{00000003-8D22-4B48-A7FF-EE20359EE9F7}"/>
            </c:ext>
          </c:extLst>
        </c:ser>
        <c:ser>
          <c:idx val="4"/>
          <c:order val="4"/>
          <c:tx>
            <c:strRef>
              <c:f>Sheet1!$F$1</c:f>
              <c:strCache>
                <c:ptCount val="1"/>
                <c:pt idx="0">
                  <c:v>Landfill
Gas</c:v>
                </c:pt>
              </c:strCache>
            </c:strRef>
          </c:tx>
          <c:spPr>
            <a:ln w="28575" cap="rnd">
              <a:solidFill>
                <a:schemeClr val="accent5"/>
              </a:solidFill>
              <a:round/>
            </a:ln>
            <a:effectLst/>
          </c:spPr>
          <c:marker>
            <c:symbol val="none"/>
          </c:marker>
          <c:cat>
            <c:numRef>
              <c:f>Sheet1!$A$2:$A$12</c:f>
              <c:numCache>
                <c:formatCode>General</c:formatCode>
                <c:ptCount val="11"/>
                <c:pt idx="0">
                  <c:v>2012</c:v>
                </c:pt>
                <c:pt idx="1">
                  <c:v>2013</c:v>
                </c:pt>
                <c:pt idx="2">
                  <c:v>2014</c:v>
                </c:pt>
                <c:pt idx="3">
                  <c:v>2015</c:v>
                </c:pt>
                <c:pt idx="4">
                  <c:v>2016</c:v>
                </c:pt>
                <c:pt idx="5">
                  <c:v>2017</c:v>
                </c:pt>
                <c:pt idx="6">
                  <c:v>2018</c:v>
                </c:pt>
                <c:pt idx="7">
                  <c:v>2019</c:v>
                </c:pt>
                <c:pt idx="8">
                  <c:v>2020</c:v>
                </c:pt>
                <c:pt idx="9">
                  <c:v>2021</c:v>
                </c:pt>
                <c:pt idx="10">
                  <c:v>2022</c:v>
                </c:pt>
              </c:numCache>
            </c:numRef>
          </c:cat>
          <c:val>
            <c:numRef>
              <c:f>Sheet1!$F$2:$F$12</c:f>
              <c:numCache>
                <c:formatCode>_-* #,##0_-;\-* #,##0_-;_-* "-"??_-;_-@_-</c:formatCode>
                <c:ptCount val="11"/>
                <c:pt idx="0">
                  <c:v>9803</c:v>
                </c:pt>
                <c:pt idx="1">
                  <c:v>10658</c:v>
                </c:pt>
                <c:pt idx="2">
                  <c:v>11220</c:v>
                </c:pt>
                <c:pt idx="3">
                  <c:v>11291</c:v>
                </c:pt>
                <c:pt idx="4">
                  <c:v>11218</c:v>
                </c:pt>
                <c:pt idx="5">
                  <c:v>11543</c:v>
                </c:pt>
                <c:pt idx="6">
                  <c:v>11036</c:v>
                </c:pt>
                <c:pt idx="7">
                  <c:v>10468</c:v>
                </c:pt>
                <c:pt idx="8">
                  <c:v>10212</c:v>
                </c:pt>
                <c:pt idx="9">
                  <c:v>9421</c:v>
                </c:pt>
                <c:pt idx="10">
                  <c:v>8938</c:v>
                </c:pt>
              </c:numCache>
            </c:numRef>
          </c:val>
          <c:smooth val="0"/>
          <c:extLst>
            <c:ext xmlns:c16="http://schemas.microsoft.com/office/drawing/2014/chart" uri="{C3380CC4-5D6E-409C-BE32-E72D297353CC}">
              <c16:uniqueId val="{00000004-8D22-4B48-A7FF-EE20359EE9F7}"/>
            </c:ext>
          </c:extLst>
        </c:ser>
        <c:ser>
          <c:idx val="5"/>
          <c:order val="5"/>
          <c:tx>
            <c:strRef>
              <c:f>Sheet1!$G$1</c:f>
              <c:strCache>
                <c:ptCount val="1"/>
                <c:pt idx="0">
                  <c:v>Biogenic
Municipal
Solid Waste</c:v>
                </c:pt>
              </c:strCache>
            </c:strRef>
          </c:tx>
          <c:spPr>
            <a:ln w="28575" cap="rnd">
              <a:solidFill>
                <a:schemeClr val="accent6"/>
              </a:solidFill>
              <a:round/>
            </a:ln>
            <a:effectLst/>
          </c:spPr>
          <c:marker>
            <c:symbol val="none"/>
          </c:marker>
          <c:cat>
            <c:numRef>
              <c:f>Sheet1!$A$2:$A$12</c:f>
              <c:numCache>
                <c:formatCode>General</c:formatCode>
                <c:ptCount val="11"/>
                <c:pt idx="0">
                  <c:v>2012</c:v>
                </c:pt>
                <c:pt idx="1">
                  <c:v>2013</c:v>
                </c:pt>
                <c:pt idx="2">
                  <c:v>2014</c:v>
                </c:pt>
                <c:pt idx="3">
                  <c:v>2015</c:v>
                </c:pt>
                <c:pt idx="4">
                  <c:v>2016</c:v>
                </c:pt>
                <c:pt idx="5">
                  <c:v>2017</c:v>
                </c:pt>
                <c:pt idx="6">
                  <c:v>2018</c:v>
                </c:pt>
                <c:pt idx="7">
                  <c:v>2019</c:v>
                </c:pt>
                <c:pt idx="8">
                  <c:v>2020</c:v>
                </c:pt>
                <c:pt idx="9">
                  <c:v>2021</c:v>
                </c:pt>
                <c:pt idx="10">
                  <c:v>2022</c:v>
                </c:pt>
              </c:numCache>
            </c:numRef>
          </c:cat>
          <c:val>
            <c:numRef>
              <c:f>Sheet1!$G$2:$G$12</c:f>
              <c:numCache>
                <c:formatCode>_-* #,##0_-;\-* #,##0_-;_-* "-"??_-;_-@_-</c:formatCode>
                <c:ptCount val="11"/>
                <c:pt idx="0">
                  <c:v>7320</c:v>
                </c:pt>
                <c:pt idx="1">
                  <c:v>7186</c:v>
                </c:pt>
                <c:pt idx="2">
                  <c:v>7228</c:v>
                </c:pt>
                <c:pt idx="3">
                  <c:v>7211</c:v>
                </c:pt>
                <c:pt idx="4">
                  <c:v>7265</c:v>
                </c:pt>
                <c:pt idx="5">
                  <c:v>6951</c:v>
                </c:pt>
                <c:pt idx="6">
                  <c:v>7136</c:v>
                </c:pt>
                <c:pt idx="7">
                  <c:v>6093</c:v>
                </c:pt>
                <c:pt idx="8">
                  <c:v>6080</c:v>
                </c:pt>
                <c:pt idx="9">
                  <c:v>6101</c:v>
                </c:pt>
                <c:pt idx="10">
                  <c:v>5789</c:v>
                </c:pt>
              </c:numCache>
            </c:numRef>
          </c:val>
          <c:smooth val="0"/>
          <c:extLst>
            <c:ext xmlns:c16="http://schemas.microsoft.com/office/drawing/2014/chart" uri="{C3380CC4-5D6E-409C-BE32-E72D297353CC}">
              <c16:uniqueId val="{00000005-8D22-4B48-A7FF-EE20359EE9F7}"/>
            </c:ext>
          </c:extLst>
        </c:ser>
        <c:ser>
          <c:idx val="6"/>
          <c:order val="6"/>
          <c:tx>
            <c:strRef>
              <c:f>Sheet1!$H$1</c:f>
              <c:strCache>
                <c:ptCount val="1"/>
                <c:pt idx="0">
                  <c:v>Other Waste Biomass</c:v>
                </c:pt>
              </c:strCache>
            </c:strRef>
          </c:tx>
          <c:spPr>
            <a:ln w="28575" cap="rnd">
              <a:solidFill>
                <a:schemeClr val="accent1">
                  <a:lumMod val="60000"/>
                </a:schemeClr>
              </a:solidFill>
              <a:round/>
            </a:ln>
            <a:effectLst/>
          </c:spPr>
          <c:marker>
            <c:symbol val="none"/>
          </c:marker>
          <c:cat>
            <c:numRef>
              <c:f>Sheet1!$A$2:$A$12</c:f>
              <c:numCache>
                <c:formatCode>General</c:formatCode>
                <c:ptCount val="11"/>
                <c:pt idx="0">
                  <c:v>2012</c:v>
                </c:pt>
                <c:pt idx="1">
                  <c:v>2013</c:v>
                </c:pt>
                <c:pt idx="2">
                  <c:v>2014</c:v>
                </c:pt>
                <c:pt idx="3">
                  <c:v>2015</c:v>
                </c:pt>
                <c:pt idx="4">
                  <c:v>2016</c:v>
                </c:pt>
                <c:pt idx="5">
                  <c:v>2017</c:v>
                </c:pt>
                <c:pt idx="6">
                  <c:v>2018</c:v>
                </c:pt>
                <c:pt idx="7">
                  <c:v>2019</c:v>
                </c:pt>
                <c:pt idx="8">
                  <c:v>2020</c:v>
                </c:pt>
                <c:pt idx="9">
                  <c:v>2021</c:v>
                </c:pt>
                <c:pt idx="10">
                  <c:v>2022</c:v>
                </c:pt>
              </c:numCache>
            </c:numRef>
          </c:cat>
          <c:val>
            <c:numRef>
              <c:f>Sheet1!$H$2:$H$12</c:f>
              <c:numCache>
                <c:formatCode>_-* #,##0_-;\-* #,##0_-;_-* "-"??_-;_-@_-</c:formatCode>
                <c:ptCount val="11"/>
                <c:pt idx="0">
                  <c:v>2700</c:v>
                </c:pt>
                <c:pt idx="1">
                  <c:v>2986</c:v>
                </c:pt>
                <c:pt idx="2">
                  <c:v>3202</c:v>
                </c:pt>
                <c:pt idx="3">
                  <c:v>3201</c:v>
                </c:pt>
                <c:pt idx="4">
                  <c:v>3331</c:v>
                </c:pt>
                <c:pt idx="5">
                  <c:v>3115</c:v>
                </c:pt>
                <c:pt idx="6">
                  <c:v>2724</c:v>
                </c:pt>
                <c:pt idx="7">
                  <c:v>2402</c:v>
                </c:pt>
                <c:pt idx="8">
                  <c:v>2201</c:v>
                </c:pt>
                <c:pt idx="9">
                  <c:v>2267</c:v>
                </c:pt>
                <c:pt idx="10">
                  <c:v>2163</c:v>
                </c:pt>
              </c:numCache>
            </c:numRef>
          </c:val>
          <c:smooth val="0"/>
          <c:extLst>
            <c:ext xmlns:c16="http://schemas.microsoft.com/office/drawing/2014/chart" uri="{C3380CC4-5D6E-409C-BE32-E72D297353CC}">
              <c16:uniqueId val="{00000006-8D22-4B48-A7FF-EE20359EE9F7}"/>
            </c:ext>
          </c:extLst>
        </c:ser>
        <c:ser>
          <c:idx val="7"/>
          <c:order val="7"/>
          <c:tx>
            <c:strRef>
              <c:f>Sheet1!$I$1</c:f>
              <c:strCache>
                <c:ptCount val="1"/>
                <c:pt idx="0">
                  <c:v>Geothermal</c:v>
                </c:pt>
              </c:strCache>
            </c:strRef>
          </c:tx>
          <c:spPr>
            <a:ln w="28575" cap="rnd">
              <a:solidFill>
                <a:schemeClr val="accent2">
                  <a:lumMod val="60000"/>
                </a:schemeClr>
              </a:solidFill>
              <a:round/>
            </a:ln>
            <a:effectLst/>
          </c:spPr>
          <c:marker>
            <c:symbol val="none"/>
          </c:marker>
          <c:cat>
            <c:numRef>
              <c:f>Sheet1!$A$2:$A$12</c:f>
              <c:numCache>
                <c:formatCode>General</c:formatCode>
                <c:ptCount val="11"/>
                <c:pt idx="0">
                  <c:v>2012</c:v>
                </c:pt>
                <c:pt idx="1">
                  <c:v>2013</c:v>
                </c:pt>
                <c:pt idx="2">
                  <c:v>2014</c:v>
                </c:pt>
                <c:pt idx="3">
                  <c:v>2015</c:v>
                </c:pt>
                <c:pt idx="4">
                  <c:v>2016</c:v>
                </c:pt>
                <c:pt idx="5">
                  <c:v>2017</c:v>
                </c:pt>
                <c:pt idx="6">
                  <c:v>2018</c:v>
                </c:pt>
                <c:pt idx="7">
                  <c:v>2019</c:v>
                </c:pt>
                <c:pt idx="8">
                  <c:v>2020</c:v>
                </c:pt>
                <c:pt idx="9">
                  <c:v>2021</c:v>
                </c:pt>
                <c:pt idx="10">
                  <c:v>2022</c:v>
                </c:pt>
              </c:numCache>
            </c:numRef>
          </c:cat>
          <c:val>
            <c:numRef>
              <c:f>Sheet1!$I$2:$I$12</c:f>
              <c:numCache>
                <c:formatCode>_-* #,##0_-;\-* #,##0_-;_-* "-"??_-;_-@_-</c:formatCode>
                <c:ptCount val="11"/>
                <c:pt idx="0">
                  <c:v>15562</c:v>
                </c:pt>
                <c:pt idx="1">
                  <c:v>15775</c:v>
                </c:pt>
                <c:pt idx="2">
                  <c:v>15877</c:v>
                </c:pt>
                <c:pt idx="3">
                  <c:v>15918</c:v>
                </c:pt>
                <c:pt idx="4">
                  <c:v>15826</c:v>
                </c:pt>
                <c:pt idx="5">
                  <c:v>15927</c:v>
                </c:pt>
                <c:pt idx="6">
                  <c:v>15967</c:v>
                </c:pt>
                <c:pt idx="7">
                  <c:v>15473</c:v>
                </c:pt>
                <c:pt idx="8">
                  <c:v>15890</c:v>
                </c:pt>
                <c:pt idx="9">
                  <c:v>15975</c:v>
                </c:pt>
                <c:pt idx="10">
                  <c:v>17002</c:v>
                </c:pt>
              </c:numCache>
            </c:numRef>
          </c:val>
          <c:smooth val="0"/>
          <c:extLst>
            <c:ext xmlns:c16="http://schemas.microsoft.com/office/drawing/2014/chart" uri="{C3380CC4-5D6E-409C-BE32-E72D297353CC}">
              <c16:uniqueId val="{00000007-8D22-4B48-A7FF-EE20359EE9F7}"/>
            </c:ext>
          </c:extLst>
        </c:ser>
        <c:ser>
          <c:idx val="8"/>
          <c:order val="8"/>
          <c:tx>
            <c:strRef>
              <c:f>Sheet1!$J$1</c:f>
              <c:strCache>
                <c:ptCount val="1"/>
                <c:pt idx="0">
                  <c:v>Conventional
Hydroelectric</c:v>
                </c:pt>
              </c:strCache>
            </c:strRef>
          </c:tx>
          <c:spPr>
            <a:ln w="28575" cap="rnd">
              <a:solidFill>
                <a:srgbClr val="CC6600"/>
              </a:solidFill>
              <a:round/>
            </a:ln>
            <a:effectLst/>
          </c:spPr>
          <c:marker>
            <c:symbol val="none"/>
          </c:marker>
          <c:cat>
            <c:numRef>
              <c:f>Sheet1!$A$2:$A$12</c:f>
              <c:numCache>
                <c:formatCode>General</c:formatCode>
                <c:ptCount val="11"/>
                <c:pt idx="0">
                  <c:v>2012</c:v>
                </c:pt>
                <c:pt idx="1">
                  <c:v>2013</c:v>
                </c:pt>
                <c:pt idx="2">
                  <c:v>2014</c:v>
                </c:pt>
                <c:pt idx="3">
                  <c:v>2015</c:v>
                </c:pt>
                <c:pt idx="4">
                  <c:v>2016</c:v>
                </c:pt>
                <c:pt idx="5">
                  <c:v>2017</c:v>
                </c:pt>
                <c:pt idx="6">
                  <c:v>2018</c:v>
                </c:pt>
                <c:pt idx="7">
                  <c:v>2019</c:v>
                </c:pt>
                <c:pt idx="8">
                  <c:v>2020</c:v>
                </c:pt>
                <c:pt idx="9">
                  <c:v>2021</c:v>
                </c:pt>
                <c:pt idx="10">
                  <c:v>2022</c:v>
                </c:pt>
              </c:numCache>
            </c:numRef>
          </c:cat>
          <c:val>
            <c:numRef>
              <c:f>Sheet1!$J$2:$J$12</c:f>
              <c:numCache>
                <c:formatCode>_-* #,##0_-;\-* #,##0_-;_-* "-"??_-;_-@_-</c:formatCode>
                <c:ptCount val="11"/>
                <c:pt idx="0">
                  <c:v>276240</c:v>
                </c:pt>
                <c:pt idx="1">
                  <c:v>268565</c:v>
                </c:pt>
                <c:pt idx="2">
                  <c:v>259367</c:v>
                </c:pt>
                <c:pt idx="3">
                  <c:v>249080</c:v>
                </c:pt>
                <c:pt idx="4">
                  <c:v>267812</c:v>
                </c:pt>
                <c:pt idx="5">
                  <c:v>300333</c:v>
                </c:pt>
                <c:pt idx="6">
                  <c:v>292524</c:v>
                </c:pt>
                <c:pt idx="7">
                  <c:v>287874</c:v>
                </c:pt>
                <c:pt idx="8">
                  <c:v>285274</c:v>
                </c:pt>
                <c:pt idx="9">
                  <c:v>251585</c:v>
                </c:pt>
                <c:pt idx="10">
                  <c:v>261999</c:v>
                </c:pt>
              </c:numCache>
            </c:numRef>
          </c:val>
          <c:smooth val="0"/>
          <c:extLst>
            <c:ext xmlns:c16="http://schemas.microsoft.com/office/drawing/2014/chart" uri="{C3380CC4-5D6E-409C-BE32-E72D297353CC}">
              <c16:uniqueId val="{00000008-8D22-4B48-A7FF-EE20359EE9F7}"/>
            </c:ext>
          </c:extLst>
        </c:ser>
        <c:dLbls>
          <c:showLegendKey val="0"/>
          <c:showVal val="0"/>
          <c:showCatName val="0"/>
          <c:showSerName val="0"/>
          <c:showPercent val="0"/>
          <c:showBubbleSize val="0"/>
        </c:dLbls>
        <c:smooth val="0"/>
        <c:axId val="-640773280"/>
        <c:axId val="-640784704"/>
      </c:lineChart>
      <c:catAx>
        <c:axId val="-6407732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rgbClr val="000000"/>
                </a:solidFill>
                <a:latin typeface="+mn-lt"/>
                <a:ea typeface="+mn-ea"/>
                <a:cs typeface="+mn-cs"/>
              </a:defRPr>
            </a:pPr>
            <a:endParaRPr lang="en-US"/>
          </a:p>
        </c:txPr>
        <c:crossAx val="-640784704"/>
        <c:crosses val="autoZero"/>
        <c:auto val="1"/>
        <c:lblAlgn val="ctr"/>
        <c:lblOffset val="100"/>
        <c:noMultiLvlLbl val="0"/>
      </c:catAx>
      <c:valAx>
        <c:axId val="-640784704"/>
        <c:scaling>
          <c:orientation val="minMax"/>
        </c:scaling>
        <c:delete val="0"/>
        <c:axPos val="l"/>
        <c:numFmt formatCode="_-* #,##0_-;\-* #,##0_-;_-* &quot;-&quot;??_-;_-@_-"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rgbClr val="000000"/>
                </a:solidFill>
                <a:latin typeface="+mn-lt"/>
                <a:ea typeface="+mn-ea"/>
                <a:cs typeface="+mn-cs"/>
              </a:defRPr>
            </a:pPr>
            <a:endParaRPr lang="en-US"/>
          </a:p>
        </c:txPr>
        <c:crossAx val="-640773280"/>
        <c:crosses val="autoZero"/>
        <c:crossBetween val="between"/>
      </c:valAx>
      <c:spPr>
        <a:noFill/>
        <a:ln>
          <a:noFill/>
        </a:ln>
        <a:effectLst/>
      </c:spPr>
    </c:plotArea>
    <c:legend>
      <c:legendPos val="b"/>
      <c:layout>
        <c:manualLayout>
          <c:xMode val="edge"/>
          <c:yMode val="edge"/>
          <c:x val="1.7994027920422991E-2"/>
          <c:y val="0.86195274000321853"/>
          <c:w val="0.97005059150214923"/>
          <c:h val="0.13639311239571844"/>
        </c:manualLayout>
      </c:layout>
      <c:overlay val="0"/>
      <c:spPr>
        <a:noFill/>
        <a:ln>
          <a:noFill/>
        </a:ln>
        <a:effectLst/>
      </c:spPr>
      <c:txPr>
        <a:bodyPr rot="0" spcFirstLastPara="1" vertOverflow="ellipsis" vert="horz" wrap="square" anchor="ctr" anchorCtr="1"/>
        <a:lstStyle/>
        <a:p>
          <a:pPr>
            <a:defRPr sz="1197" b="0" i="0" u="none" strike="noStrike" kern="1200" baseline="0">
              <a:solidFill>
                <a:srgbClr val="000000"/>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EE4C60F-CCEE-4849-8BF8-7C8A5DECBC5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20138EFE-B0EB-46B9-9988-C15EDAE53BD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C4BDE61-105E-4C8A-9370-EE26862DA328}" type="datetimeFigureOut">
              <a:rPr lang="en-US" smtClean="0"/>
              <a:t>3/23/2023</a:t>
            </a:fld>
            <a:endParaRPr lang="en-US" dirty="0"/>
          </a:p>
        </p:txBody>
      </p:sp>
      <p:sp>
        <p:nvSpPr>
          <p:cNvPr id="4" name="Footer Placeholder 3">
            <a:extLst>
              <a:ext uri="{FF2B5EF4-FFF2-40B4-BE49-F238E27FC236}">
                <a16:creationId xmlns:a16="http://schemas.microsoft.com/office/drawing/2014/main" id="{F56972C1-2B46-4BF1-B2C5-D1B7FEC2F08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2E6EFF4B-2573-4BDA-A6F2-A5502C91380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A3EE74F-E86B-4506-9DE4-E1532F489F4C}" type="slidenum">
              <a:rPr lang="en-US" smtClean="0"/>
              <a:t>‹#›</a:t>
            </a:fld>
            <a:endParaRPr lang="en-US" dirty="0"/>
          </a:p>
        </p:txBody>
      </p:sp>
    </p:spTree>
    <p:extLst>
      <p:ext uri="{BB962C8B-B14F-4D97-AF65-F5344CB8AC3E}">
        <p14:creationId xmlns:p14="http://schemas.microsoft.com/office/powerpoint/2010/main" val="425410766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1F9E564-F46A-4B13-9263-4DBEDE3F3E54}" type="datetimeFigureOut">
              <a:rPr lang="en-US" noProof="0" smtClean="0"/>
              <a:t>3/23/2023</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5F4110D-4E99-49C1-BF09-9D9E5818BB6B}" type="slidenum">
              <a:rPr lang="en-US" noProof="0" smtClean="0"/>
              <a:t>‹#›</a:t>
            </a:fld>
            <a:endParaRPr lang="en-US" noProof="0" dirty="0"/>
          </a:p>
        </p:txBody>
      </p:sp>
    </p:spTree>
    <p:extLst>
      <p:ext uri="{BB962C8B-B14F-4D97-AF65-F5344CB8AC3E}">
        <p14:creationId xmlns:p14="http://schemas.microsoft.com/office/powerpoint/2010/main" val="4773448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precedenceresearch.com/renewable-energy-market" TargetMode="External"/><Relationship Id="rId2" Type="http://schemas.openxmlformats.org/officeDocument/2006/relationships/slide" Target="../slides/slide6.xml"/><Relationship Id="rId1" Type="http://schemas.openxmlformats.org/officeDocument/2006/relationships/notesMaster" Target="../notesMasters/notesMaster1.xml"/><Relationship Id="rId4" Type="http://schemas.openxmlformats.org/officeDocument/2006/relationships/hyperlink" Target="https://www.precedenceresearch.com/wind-energy-market"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B5F4110D-4E99-49C1-BF09-9D9E5818BB6B}" type="slidenum">
              <a:rPr lang="en-US" noProof="0" smtClean="0"/>
              <a:t>4</a:t>
            </a:fld>
            <a:endParaRPr lang="en-US" noProof="0" dirty="0"/>
          </a:p>
        </p:txBody>
      </p:sp>
    </p:spTree>
    <p:extLst>
      <p:ext uri="{BB962C8B-B14F-4D97-AF65-F5344CB8AC3E}">
        <p14:creationId xmlns:p14="http://schemas.microsoft.com/office/powerpoint/2010/main" val="26590627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sz="1200" dirty="0"/>
              <a:t>Because the cluster is unable to identify companies who perform well historically for uptime and efficiency, we should manually identify them</a:t>
            </a:r>
            <a:endParaRPr lang="en-SG" dirty="0"/>
          </a:p>
        </p:txBody>
      </p:sp>
      <p:sp>
        <p:nvSpPr>
          <p:cNvPr id="4" name="Slide Number Placeholder 3"/>
          <p:cNvSpPr>
            <a:spLocks noGrp="1"/>
          </p:cNvSpPr>
          <p:nvPr>
            <p:ph type="sldNum" sz="quarter" idx="10"/>
          </p:nvPr>
        </p:nvSpPr>
        <p:spPr/>
        <p:txBody>
          <a:bodyPr/>
          <a:lstStyle/>
          <a:p>
            <a:fld id="{B5F4110D-4E99-49C1-BF09-9D9E5818BB6B}" type="slidenum">
              <a:rPr lang="en-US" noProof="0" smtClean="0"/>
              <a:t>24</a:t>
            </a:fld>
            <a:endParaRPr lang="en-US" noProof="0" dirty="0"/>
          </a:p>
        </p:txBody>
      </p:sp>
    </p:spTree>
    <p:extLst>
      <p:ext uri="{BB962C8B-B14F-4D97-AF65-F5344CB8AC3E}">
        <p14:creationId xmlns:p14="http://schemas.microsoft.com/office/powerpoint/2010/main" val="9326754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B5F4110D-4E99-49C1-BF09-9D9E5818BB6B}" type="slidenum">
              <a:rPr lang="en-US" noProof="0" smtClean="0"/>
              <a:t>26</a:t>
            </a:fld>
            <a:endParaRPr lang="en-US" noProof="0" dirty="0"/>
          </a:p>
        </p:txBody>
      </p:sp>
    </p:spTree>
    <p:extLst>
      <p:ext uri="{BB962C8B-B14F-4D97-AF65-F5344CB8AC3E}">
        <p14:creationId xmlns:p14="http://schemas.microsoft.com/office/powerpoint/2010/main" val="15580274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5F4110D-4E99-49C1-BF09-9D9E5818BB6B}" type="slidenum">
              <a:rPr lang="en-US" noProof="0" smtClean="0"/>
              <a:t>29</a:t>
            </a:fld>
            <a:endParaRPr lang="en-US" noProof="0" dirty="0"/>
          </a:p>
        </p:txBody>
      </p:sp>
    </p:spTree>
    <p:extLst>
      <p:ext uri="{BB962C8B-B14F-4D97-AF65-F5344CB8AC3E}">
        <p14:creationId xmlns:p14="http://schemas.microsoft.com/office/powerpoint/2010/main" val="8261393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5F4110D-4E99-49C1-BF09-9D9E5818BB6B}" type="slidenum">
              <a:rPr lang="en-US" noProof="0" smtClean="0"/>
              <a:t>32</a:t>
            </a:fld>
            <a:endParaRPr lang="en-US" noProof="0" dirty="0"/>
          </a:p>
        </p:txBody>
      </p:sp>
    </p:spTree>
    <p:extLst>
      <p:ext uri="{BB962C8B-B14F-4D97-AF65-F5344CB8AC3E}">
        <p14:creationId xmlns:p14="http://schemas.microsoft.com/office/powerpoint/2010/main" val="7747704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SG" sz="1200" u="sng" kern="1200" dirty="0">
                <a:solidFill>
                  <a:schemeClr val="tx1"/>
                </a:solidFill>
                <a:effectLst/>
                <a:latin typeface="+mn-lt"/>
                <a:ea typeface="+mn-ea"/>
                <a:cs typeface="+mn-cs"/>
                <a:hlinkClick r:id="rId3"/>
              </a:rPr>
              <a:t>https://www.precedenceresearch.com/renewable-energy-market</a:t>
            </a:r>
            <a:endParaRPr lang="en-SG"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SG" sz="1200" u="sng" kern="1200" dirty="0">
                <a:solidFill>
                  <a:schemeClr val="tx1"/>
                </a:solidFill>
                <a:effectLst/>
                <a:latin typeface="+mn-lt"/>
                <a:ea typeface="+mn-ea"/>
                <a:cs typeface="+mn-cs"/>
                <a:hlinkClick r:id="rId4"/>
              </a:rPr>
              <a:t>https://www.precedenceresearch.com/wind-energy-market</a:t>
            </a:r>
            <a:endParaRPr lang="en-SG" sz="1200" u="sng"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SG" sz="1200" kern="1200" dirty="0">
                <a:solidFill>
                  <a:schemeClr val="tx1"/>
                </a:solidFill>
                <a:effectLst/>
                <a:latin typeface="+mn-lt"/>
                <a:ea typeface="+mn-ea"/>
                <a:cs typeface="+mn-cs"/>
              </a:rPr>
              <a:t>https://www.mordorintelligence.com/industry-reports/united-states-wind-energy-market#:~:text=The%20US%20wind%20energy%20market%20is%20expected%20to%20register%20a,around%2014%20GW%20in%202020.</a:t>
            </a:r>
          </a:p>
          <a:p>
            <a:endParaRPr lang="en-SG" dirty="0"/>
          </a:p>
        </p:txBody>
      </p:sp>
      <p:sp>
        <p:nvSpPr>
          <p:cNvPr id="4" name="Slide Number Placeholder 3"/>
          <p:cNvSpPr>
            <a:spLocks noGrp="1"/>
          </p:cNvSpPr>
          <p:nvPr>
            <p:ph type="sldNum" sz="quarter" idx="10"/>
          </p:nvPr>
        </p:nvSpPr>
        <p:spPr/>
        <p:txBody>
          <a:bodyPr/>
          <a:lstStyle/>
          <a:p>
            <a:fld id="{B5F4110D-4E99-49C1-BF09-9D9E5818BB6B}" type="slidenum">
              <a:rPr lang="en-US" noProof="0" smtClean="0"/>
              <a:t>6</a:t>
            </a:fld>
            <a:endParaRPr lang="en-US" noProof="0" dirty="0"/>
          </a:p>
        </p:txBody>
      </p:sp>
    </p:spTree>
    <p:extLst>
      <p:ext uri="{BB962C8B-B14F-4D97-AF65-F5344CB8AC3E}">
        <p14:creationId xmlns:p14="http://schemas.microsoft.com/office/powerpoint/2010/main" val="21139729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Globally, the United States again ranked second in annual wind capacity, but remained well behind the market leaders in wind energy penetration. Global grid-connected wind additions totaled 94 GW in 2021, yielding a cumulative 839 GW. The United States remained the second-leading market in terms of annual and cumulative capacity, behind China. </a:t>
            </a:r>
          </a:p>
          <a:p>
            <a:endParaRPr lang="en-SG" dirty="0"/>
          </a:p>
          <a:p>
            <a:r>
              <a:rPr lang="en-SG" dirty="0"/>
              <a:t>Source:</a:t>
            </a:r>
            <a:r>
              <a:rPr lang="en-SG" baseline="0" dirty="0"/>
              <a:t> </a:t>
            </a:r>
            <a:r>
              <a:rPr lang="en-SG" dirty="0"/>
              <a:t>https://emp.lbl.gov/sites/default/files/2022_land_based_wind_market_report_ppt.pdf</a:t>
            </a:r>
          </a:p>
        </p:txBody>
      </p:sp>
      <p:sp>
        <p:nvSpPr>
          <p:cNvPr id="4" name="Slide Number Placeholder 3"/>
          <p:cNvSpPr>
            <a:spLocks noGrp="1"/>
          </p:cNvSpPr>
          <p:nvPr>
            <p:ph type="sldNum" sz="quarter" idx="10"/>
          </p:nvPr>
        </p:nvSpPr>
        <p:spPr/>
        <p:txBody>
          <a:bodyPr/>
          <a:lstStyle/>
          <a:p>
            <a:fld id="{B5F4110D-4E99-49C1-BF09-9D9E5818BB6B}" type="slidenum">
              <a:rPr lang="en-US" noProof="0" smtClean="0"/>
              <a:t>7</a:t>
            </a:fld>
            <a:endParaRPr lang="en-US" noProof="0" dirty="0"/>
          </a:p>
        </p:txBody>
      </p:sp>
    </p:spTree>
    <p:extLst>
      <p:ext uri="{BB962C8B-B14F-4D97-AF65-F5344CB8AC3E}">
        <p14:creationId xmlns:p14="http://schemas.microsoft.com/office/powerpoint/2010/main" val="39053860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Over the last decade, wind represented 30% of total capacity additions. </a:t>
            </a:r>
          </a:p>
          <a:p>
            <a:pPr marL="171450" indent="-171450">
              <a:buFont typeface="Arial" panose="020B0604020202020204" pitchFamily="34" charset="0"/>
              <a:buChar char="•"/>
            </a:pPr>
            <a:r>
              <a:rPr lang="en-US" dirty="0"/>
              <a:t>Wind power represented the second largest source of U.S. electric-power capacity additions in 2021, at 32%, behind </a:t>
            </a:r>
            <a:r>
              <a:rPr lang="en-US" dirty="0" err="1"/>
              <a:t>solar’s</a:t>
            </a:r>
            <a:r>
              <a:rPr lang="en-US" dirty="0"/>
              <a:t> 45%. </a:t>
            </a:r>
          </a:p>
          <a:p>
            <a:pPr marL="171450" indent="-171450">
              <a:buFont typeface="Arial" panose="020B0604020202020204" pitchFamily="34" charset="0"/>
              <a:buChar char="•"/>
            </a:pPr>
            <a:r>
              <a:rPr lang="en-US" sz="1200" dirty="0"/>
              <a:t>Natural gas and other non-renewable capacity additions continued their recent decline, falling to their lowest level in more than 20 years</a:t>
            </a:r>
          </a:p>
          <a:p>
            <a:pPr marL="0" indent="0">
              <a:buFont typeface="Arial" panose="020B0604020202020204" pitchFamily="34" charset="0"/>
              <a:buNone/>
            </a:pPr>
            <a:endParaRPr lang="en-US" sz="1200" dirty="0"/>
          </a:p>
          <a:p>
            <a:pPr marL="0" indent="0">
              <a:buFont typeface="Arial" panose="020B0604020202020204" pitchFamily="34" charset="0"/>
              <a:buNone/>
            </a:pPr>
            <a:r>
              <a:rPr lang="en-US" sz="1200" dirty="0"/>
              <a:t>Source: https://emp.lbl.gov/sites/default/files/2022_land_based_wind_market_report_ppt.pdf</a:t>
            </a:r>
            <a:endParaRPr lang="en-SG" sz="1200" dirty="0"/>
          </a:p>
        </p:txBody>
      </p:sp>
      <p:sp>
        <p:nvSpPr>
          <p:cNvPr id="4" name="Slide Number Placeholder 3"/>
          <p:cNvSpPr>
            <a:spLocks noGrp="1"/>
          </p:cNvSpPr>
          <p:nvPr>
            <p:ph type="sldNum" sz="quarter" idx="10"/>
          </p:nvPr>
        </p:nvSpPr>
        <p:spPr/>
        <p:txBody>
          <a:bodyPr/>
          <a:lstStyle/>
          <a:p>
            <a:fld id="{B5F4110D-4E99-49C1-BF09-9D9E5818BB6B}" type="slidenum">
              <a:rPr lang="en-US" noProof="0" smtClean="0"/>
              <a:t>8</a:t>
            </a:fld>
            <a:endParaRPr lang="en-US" noProof="0" dirty="0"/>
          </a:p>
        </p:txBody>
      </p:sp>
    </p:spTree>
    <p:extLst>
      <p:ext uri="{BB962C8B-B14F-4D97-AF65-F5344CB8AC3E}">
        <p14:creationId xmlns:p14="http://schemas.microsoft.com/office/powerpoint/2010/main" val="11334871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SG" dirty="0"/>
              <a:t>Hence we</a:t>
            </a:r>
            <a:r>
              <a:rPr lang="en-SG" baseline="0" dirty="0"/>
              <a:t> should pivot from existing hydropower investments to wind power.</a:t>
            </a:r>
            <a:endParaRPr lang="en-SG" dirty="0"/>
          </a:p>
          <a:p>
            <a:endParaRPr lang="en-SG" dirty="0"/>
          </a:p>
          <a:p>
            <a:r>
              <a:rPr lang="en-SG" dirty="0"/>
              <a:t>Source:</a:t>
            </a:r>
          </a:p>
          <a:p>
            <a:r>
              <a:rPr lang="en-SG" dirty="0"/>
              <a:t>https://ourworldindata.org/grapher/renewable-energy-gen</a:t>
            </a:r>
          </a:p>
          <a:p>
            <a:r>
              <a:rPr lang="en-SG" dirty="0"/>
              <a:t>https://ourworldindata.org/grapher/modern-renewable-energy-consumption?country=~USA</a:t>
            </a:r>
          </a:p>
        </p:txBody>
      </p:sp>
      <p:sp>
        <p:nvSpPr>
          <p:cNvPr id="4" name="Slide Number Placeholder 3"/>
          <p:cNvSpPr>
            <a:spLocks noGrp="1"/>
          </p:cNvSpPr>
          <p:nvPr>
            <p:ph type="sldNum" sz="quarter" idx="10"/>
          </p:nvPr>
        </p:nvSpPr>
        <p:spPr/>
        <p:txBody>
          <a:bodyPr/>
          <a:lstStyle/>
          <a:p>
            <a:fld id="{B5F4110D-4E99-49C1-BF09-9D9E5818BB6B}" type="slidenum">
              <a:rPr lang="en-US" noProof="0" smtClean="0"/>
              <a:t>9</a:t>
            </a:fld>
            <a:endParaRPr lang="en-US" noProof="0" dirty="0"/>
          </a:p>
        </p:txBody>
      </p:sp>
    </p:spTree>
    <p:extLst>
      <p:ext uri="{BB962C8B-B14F-4D97-AF65-F5344CB8AC3E}">
        <p14:creationId xmlns:p14="http://schemas.microsoft.com/office/powerpoint/2010/main" val="29652577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A number of countries have achieved high levels of wind penetration, with wind supplying 44% of Denmark’s total electricity generation in 2021, and over 20% in Ireland, Portugal, Spain, Germany, and the U.K. In the United States, wind supplied 9.1%.</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SG" dirty="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SG" dirty="0"/>
              <a:t>Source:</a:t>
            </a:r>
            <a:r>
              <a:rPr lang="en-SG" baseline="0" dirty="0"/>
              <a:t> </a:t>
            </a:r>
            <a:r>
              <a:rPr lang="en-SG" dirty="0"/>
              <a:t>https://emp.lbl.gov/sites/default/files/2022_land_based_wind_market_report_ppt.pdf</a:t>
            </a:r>
          </a:p>
          <a:p>
            <a:pPr marL="285750" indent="-285750">
              <a:buFont typeface="Arial" panose="020B0604020202020204" pitchFamily="34" charset="0"/>
              <a:buChar char="•"/>
            </a:pPr>
            <a:endParaRPr lang="en-SG" sz="1200" dirty="0"/>
          </a:p>
        </p:txBody>
      </p:sp>
      <p:sp>
        <p:nvSpPr>
          <p:cNvPr id="4" name="Slide Number Placeholder 3"/>
          <p:cNvSpPr>
            <a:spLocks noGrp="1"/>
          </p:cNvSpPr>
          <p:nvPr>
            <p:ph type="sldNum" sz="quarter" idx="10"/>
          </p:nvPr>
        </p:nvSpPr>
        <p:spPr/>
        <p:txBody>
          <a:bodyPr/>
          <a:lstStyle/>
          <a:p>
            <a:fld id="{B5F4110D-4E99-49C1-BF09-9D9E5818BB6B}" type="slidenum">
              <a:rPr lang="en-US" noProof="0" smtClean="0"/>
              <a:t>10</a:t>
            </a:fld>
            <a:endParaRPr lang="en-US" noProof="0" dirty="0"/>
          </a:p>
        </p:txBody>
      </p:sp>
    </p:spTree>
    <p:extLst>
      <p:ext uri="{BB962C8B-B14F-4D97-AF65-F5344CB8AC3E}">
        <p14:creationId xmlns:p14="http://schemas.microsoft.com/office/powerpoint/2010/main" val="1556039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2022, US renewable energy growth slackened its pace due to rising costs and project delays driven by supply chain disruption, trade policy uncertainty, inflation, increasing interest rates, and interconnection delays.1 Many of these challenges will likely carry over into 2023, creating strong headwinds. But growth will likely accelerate powered by robust demand and the record-breaking raft of clean energy incentives in the Inflation Reduction Act (IRA).</a:t>
            </a:r>
          </a:p>
          <a:p>
            <a:endParaRPr lang="en-US" dirty="0"/>
          </a:p>
          <a:p>
            <a:r>
              <a:rPr lang="en-US" dirty="0"/>
              <a:t>Cost competitiveness. While renewable energy costs may continue to rise temporarily in 2023 due to ongoing supply chain challenges, wind and solar will likely remain the cheapest energy sources in most areas, as fuel costs for conventional generation have been rising faster than renewable costs.</a:t>
            </a:r>
          </a:p>
          <a:p>
            <a:endParaRPr lang="en-US" dirty="0"/>
          </a:p>
          <a:p>
            <a:r>
              <a:rPr lang="en-US" dirty="0"/>
              <a:t>Federal clean energy policies. Among other supportive provisions, the IRA extends wind and solar tax credits for projects that begin construction before 2025 and technology-neutral credits through at least 2032.5 Projections suggest the law will spur 525 to 550 GW of new US utility-scale clean power by 2030.</a:t>
            </a:r>
          </a:p>
          <a:p>
            <a:endParaRPr lang="en-US" dirty="0"/>
          </a:p>
          <a:p>
            <a:r>
              <a:rPr lang="en-US" dirty="0"/>
              <a:t>State clean energy policies. Twenty-two states and the District of Columbia are targeting 100% renewable energy or 100% carbon-free electricity, often through clean and renewable energy mandates and incentives, with target dates between 2040 and 2050.</a:t>
            </a:r>
          </a:p>
          <a:p>
            <a:endParaRPr lang="en-US" dirty="0"/>
          </a:p>
          <a:p>
            <a:r>
              <a:rPr lang="en-US" dirty="0"/>
              <a:t>Utility </a:t>
            </a:r>
            <a:r>
              <a:rPr lang="en-US" dirty="0" err="1"/>
              <a:t>decarbonization</a:t>
            </a:r>
            <a:r>
              <a:rPr lang="en-US" dirty="0"/>
              <a:t>. As of October 2022, 43 of the 45 largest US investor-owned utilities have committed to reducing their carbon emissions, and boosting renewables is one of their key strategies for meeting those commitments. </a:t>
            </a:r>
          </a:p>
          <a:p>
            <a:endParaRPr lang="en-US" dirty="0"/>
          </a:p>
          <a:p>
            <a:r>
              <a:rPr lang="en-US" dirty="0"/>
              <a:t>Corporate renewable procurement spurred a record 11 GW of US clean energy installations in 2021 and is set to exceed that in 2022.9 More than 380 global businesses have committed to 100% clean electricity by joining the RE100 renewable electricity initiative, up from about 200 in 2019. </a:t>
            </a:r>
          </a:p>
          <a:p>
            <a:endParaRPr lang="en-US" dirty="0"/>
          </a:p>
          <a:p>
            <a:r>
              <a:rPr lang="en-US" dirty="0"/>
              <a:t>Private investment in renewables hit a record high of $10 billion in the past year. That could continue, as investors are attracted by transparent returns on mature technologies backed by 10-year tax credits with direct pay options.</a:t>
            </a:r>
          </a:p>
          <a:p>
            <a:endParaRPr lang="en-US" dirty="0"/>
          </a:p>
          <a:p>
            <a:r>
              <a:rPr lang="en-US" dirty="0"/>
              <a:t>Growing demand in 2023 could exacerbate supply chain constraints and interconnection bottlenecks, further boosting prices and extending project timelines. And transmission limitations could continue to hamper growth until capacity is significantly expanded. But the evolving trends and opportunities that follow could help the industry navigate headwinds as it grows in 2023 and set the stage for faster growth in 2024.</a:t>
            </a:r>
          </a:p>
          <a:p>
            <a:endParaRPr lang="en-US" dirty="0"/>
          </a:p>
          <a:p>
            <a:r>
              <a:rPr lang="en-US" dirty="0"/>
              <a:t>Source:</a:t>
            </a:r>
            <a:r>
              <a:rPr lang="en-US" baseline="0" dirty="0"/>
              <a:t> https://www2.deloitte.com/us/en/pages/energy-and-resources/articles/renewable-energy-outlook.html</a:t>
            </a:r>
            <a:endParaRPr lang="en-US" dirty="0"/>
          </a:p>
          <a:p>
            <a:endParaRPr lang="en-SG" dirty="0"/>
          </a:p>
        </p:txBody>
      </p:sp>
      <p:sp>
        <p:nvSpPr>
          <p:cNvPr id="4" name="Slide Number Placeholder 3"/>
          <p:cNvSpPr>
            <a:spLocks noGrp="1"/>
          </p:cNvSpPr>
          <p:nvPr>
            <p:ph type="sldNum" sz="quarter" idx="10"/>
          </p:nvPr>
        </p:nvSpPr>
        <p:spPr/>
        <p:txBody>
          <a:bodyPr/>
          <a:lstStyle/>
          <a:p>
            <a:fld id="{B5F4110D-4E99-49C1-BF09-9D9E5818BB6B}" type="slidenum">
              <a:rPr lang="en-US" noProof="0" smtClean="0"/>
              <a:t>14</a:t>
            </a:fld>
            <a:endParaRPr lang="en-US" noProof="0" dirty="0"/>
          </a:p>
        </p:txBody>
      </p:sp>
    </p:spTree>
    <p:extLst>
      <p:ext uri="{BB962C8B-B14F-4D97-AF65-F5344CB8AC3E}">
        <p14:creationId xmlns:p14="http://schemas.microsoft.com/office/powerpoint/2010/main" val="10970927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*https://scikit-learn.org/stable/modules/clustering.html#clustering-performance-evaluation</a:t>
            </a:r>
          </a:p>
          <a:p>
            <a:r>
              <a:rPr lang="en-US" sz="1200" dirty="0"/>
              <a:t>** https://scikit-learn.org/stable/modules/generated/sklearn.cluster.KMeans.html</a:t>
            </a:r>
          </a:p>
          <a:p>
            <a:endParaRPr lang="en-SG" dirty="0"/>
          </a:p>
        </p:txBody>
      </p:sp>
      <p:sp>
        <p:nvSpPr>
          <p:cNvPr id="4" name="Slide Number Placeholder 3"/>
          <p:cNvSpPr>
            <a:spLocks noGrp="1"/>
          </p:cNvSpPr>
          <p:nvPr>
            <p:ph type="sldNum" sz="quarter" idx="5"/>
          </p:nvPr>
        </p:nvSpPr>
        <p:spPr/>
        <p:txBody>
          <a:bodyPr/>
          <a:lstStyle/>
          <a:p>
            <a:fld id="{B5F4110D-4E99-49C1-BF09-9D9E5818BB6B}" type="slidenum">
              <a:rPr lang="en-US" noProof="0" smtClean="0"/>
              <a:t>21</a:t>
            </a:fld>
            <a:endParaRPr lang="en-US" noProof="0" dirty="0"/>
          </a:p>
        </p:txBody>
      </p:sp>
    </p:spTree>
    <p:extLst>
      <p:ext uri="{BB962C8B-B14F-4D97-AF65-F5344CB8AC3E}">
        <p14:creationId xmlns:p14="http://schemas.microsoft.com/office/powerpoint/2010/main" val="6647866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5F4110D-4E99-49C1-BF09-9D9E5818BB6B}" type="slidenum">
              <a:rPr lang="en-US" noProof="0" smtClean="0"/>
              <a:t>22</a:t>
            </a:fld>
            <a:endParaRPr lang="en-US" noProof="0" dirty="0"/>
          </a:p>
        </p:txBody>
      </p:sp>
    </p:spTree>
    <p:extLst>
      <p:ext uri="{BB962C8B-B14F-4D97-AF65-F5344CB8AC3E}">
        <p14:creationId xmlns:p14="http://schemas.microsoft.com/office/powerpoint/2010/main" val="411935573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Logo">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print">
            <a:grayscl/>
            <a:extLst>
              <a:ext uri="{28A0092B-C50C-407E-A947-70E740481C1C}">
                <a14:useLocalDpi xmlns:a14="http://schemas.microsoft.com/office/drawing/2010/main" val="0"/>
              </a:ext>
            </a:extLst>
          </a:blip>
          <a:srcRect/>
          <a:stretch/>
        </p:blipFill>
        <p:spPr>
          <a:xfrm>
            <a:off x="0" y="-1"/>
            <a:ext cx="12191998" cy="6858000"/>
          </a:xfrm>
          <a:prstGeom prst="rect">
            <a:avLst/>
          </a:prstGeom>
        </p:spPr>
      </p:pic>
      <p:sp>
        <p:nvSpPr>
          <p:cNvPr id="4" name="Прямоугольник 3">
            <a:extLst>
              <a:ext uri="{FF2B5EF4-FFF2-40B4-BE49-F238E27FC236}">
                <a16:creationId xmlns:a16="http://schemas.microsoft.com/office/drawing/2014/main" id="{15FAA74F-DE92-4414-B0C7-466184CBCC99}"/>
              </a:ext>
            </a:extLst>
          </p:cNvPr>
          <p:cNvSpPr/>
          <p:nvPr userDrawn="1"/>
        </p:nvSpPr>
        <p:spPr>
          <a:xfrm>
            <a:off x="4093463" y="404813"/>
            <a:ext cx="4005072" cy="171281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Slide Number Placeholder 5">
            <a:extLst>
              <a:ext uri="{FF2B5EF4-FFF2-40B4-BE49-F238E27FC236}">
                <a16:creationId xmlns:a16="http://schemas.microsoft.com/office/drawing/2014/main" id="{ECEEB3FF-7F57-482E-BA1B-44AD9E95F077}"/>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11" name="Text Placeholder 9">
            <a:extLst>
              <a:ext uri="{FF2B5EF4-FFF2-40B4-BE49-F238E27FC236}">
                <a16:creationId xmlns:a16="http://schemas.microsoft.com/office/drawing/2014/main" id="{D9D4896A-B348-4A66-B8A4-5E68BBCC49E4}"/>
              </a:ext>
            </a:extLst>
          </p:cNvPr>
          <p:cNvSpPr>
            <a:spLocks noGrp="1"/>
          </p:cNvSpPr>
          <p:nvPr>
            <p:ph type="body" sz="quarter" idx="15" hasCustomPrompt="1"/>
          </p:nvPr>
        </p:nvSpPr>
        <p:spPr>
          <a:xfrm>
            <a:off x="4093464" y="5296342"/>
            <a:ext cx="4005072" cy="1561657"/>
          </a:xfrm>
          <a:solidFill>
            <a:schemeClr val="tx1"/>
          </a:solidFill>
        </p:spPr>
        <p:txBody>
          <a:bodyPr tIns="90000" bIns="90000" anchor="ctr" anchorCtr="0">
            <a:noAutofit/>
          </a:bodyPr>
          <a:lstStyle>
            <a:lvl1pPr marL="0" indent="0" algn="ctr">
              <a:spcBef>
                <a:spcPts val="600"/>
              </a:spcBef>
              <a:buNone/>
              <a:defRPr sz="2800" i="0">
                <a:solidFill>
                  <a:schemeClr val="bg1"/>
                </a:solidFill>
              </a:defRPr>
            </a:lvl1pPr>
            <a:lvl2pPr marL="457200" indent="0" algn="ctr">
              <a:buNone/>
              <a:defRPr sz="2800">
                <a:solidFill>
                  <a:schemeClr val="bg1"/>
                </a:solidFill>
              </a:defRPr>
            </a:lvl2pPr>
            <a:lvl3pPr marL="914400" indent="0" algn="ctr">
              <a:buNone/>
              <a:defRPr sz="2800">
                <a:solidFill>
                  <a:schemeClr val="bg1"/>
                </a:solidFill>
              </a:defRPr>
            </a:lvl3pPr>
            <a:lvl4pPr marL="1371600" indent="0" algn="ctr">
              <a:buNone/>
              <a:defRPr sz="2800">
                <a:solidFill>
                  <a:schemeClr val="bg1"/>
                </a:solidFill>
              </a:defRPr>
            </a:lvl4pPr>
            <a:lvl5pPr marL="1828800" indent="0" algn="ctr">
              <a:buNone/>
              <a:defRPr sz="2800">
                <a:solidFill>
                  <a:schemeClr val="bg1"/>
                </a:solidFill>
              </a:defRPr>
            </a:lvl5pPr>
          </a:lstStyle>
          <a:p>
            <a:pPr lvl="0"/>
            <a:r>
              <a:rPr lang="en-US" noProof="0"/>
              <a:t>Edit Master</a:t>
            </a:r>
            <a:br>
              <a:rPr lang="en-US" noProof="0"/>
            </a:br>
            <a:r>
              <a:rPr lang="en-US" noProof="0"/>
              <a:t>text styles</a:t>
            </a:r>
          </a:p>
        </p:txBody>
      </p:sp>
      <p:sp>
        <p:nvSpPr>
          <p:cNvPr id="12" name="Title 1">
            <a:extLst>
              <a:ext uri="{FF2B5EF4-FFF2-40B4-BE49-F238E27FC236}">
                <a16:creationId xmlns:a16="http://schemas.microsoft.com/office/drawing/2014/main" id="{0824308D-CE80-4FF7-81BB-AFBECF7EA2C0}"/>
              </a:ext>
            </a:extLst>
          </p:cNvPr>
          <p:cNvSpPr>
            <a:spLocks noGrp="1"/>
          </p:cNvSpPr>
          <p:nvPr>
            <p:ph type="title" hasCustomPrompt="1"/>
          </p:nvPr>
        </p:nvSpPr>
        <p:spPr>
          <a:xfrm>
            <a:off x="4093464" y="2117623"/>
            <a:ext cx="4005072" cy="2977551"/>
          </a:xfrm>
          <a:solidFill>
            <a:schemeClr val="tx1"/>
          </a:solidFill>
        </p:spPr>
        <p:txBody>
          <a:bodyPr tIns="72000" bIns="216000" anchor="b">
            <a:normAutofit/>
          </a:bodyPr>
          <a:lstStyle>
            <a:lvl1pPr algn="ctr">
              <a:lnSpc>
                <a:spcPct val="85000"/>
              </a:lnSpc>
              <a:defRPr lang="ru-RU" sz="6000" b="1" kern="1200" dirty="0">
                <a:solidFill>
                  <a:schemeClr val="bg2"/>
                </a:solidFill>
                <a:latin typeface="+mj-lt"/>
                <a:ea typeface="+mn-ea"/>
                <a:cs typeface="+mn-cs"/>
              </a:defRPr>
            </a:lvl1pPr>
          </a:lstStyle>
          <a:p>
            <a:r>
              <a:rPr lang="en-US" noProof="0" dirty="0"/>
              <a:t>CLICK TO EDIT TITLE</a:t>
            </a:r>
          </a:p>
        </p:txBody>
      </p:sp>
      <p:sp>
        <p:nvSpPr>
          <p:cNvPr id="14" name="Picture Placeholder 13">
            <a:extLst>
              <a:ext uri="{FF2B5EF4-FFF2-40B4-BE49-F238E27FC236}">
                <a16:creationId xmlns:a16="http://schemas.microsoft.com/office/drawing/2014/main" id="{2E46EE0C-8420-4BA8-9E2D-0780DB1E6509}"/>
              </a:ext>
            </a:extLst>
          </p:cNvPr>
          <p:cNvSpPr>
            <a:spLocks noGrp="1"/>
          </p:cNvSpPr>
          <p:nvPr>
            <p:ph type="pic" sz="quarter" idx="16"/>
          </p:nvPr>
        </p:nvSpPr>
        <p:spPr>
          <a:xfrm>
            <a:off x="4930140" y="953857"/>
            <a:ext cx="2331720" cy="539496"/>
          </a:xfrm>
          <a:ln>
            <a:noFill/>
          </a:ln>
        </p:spPr>
        <p:txBody>
          <a:bodyPr anchor="ctr" anchorCtr="0">
            <a:noAutofit/>
          </a:bodyPr>
          <a:lstStyle>
            <a:lvl1pPr marL="0" indent="0" algn="ctr">
              <a:buNone/>
              <a:defRPr sz="1400">
                <a:solidFill>
                  <a:schemeClr val="bg1"/>
                </a:solidFill>
              </a:defRPr>
            </a:lvl1pPr>
          </a:lstStyle>
          <a:p>
            <a:r>
              <a:rPr lang="en-US" noProof="0"/>
              <a:t>Click icon to add picture</a:t>
            </a:r>
            <a:endParaRPr lang="en-US" noProof="0" dirty="0"/>
          </a:p>
        </p:txBody>
      </p:sp>
      <p:sp>
        <p:nvSpPr>
          <p:cNvPr id="10" name="Rectangle 6" descr="Rectangle shape">
            <a:extLst>
              <a:ext uri="{FF2B5EF4-FFF2-40B4-BE49-F238E27FC236}">
                <a16:creationId xmlns:a16="http://schemas.microsoft.com/office/drawing/2014/main" id="{0A900D34-4B01-4389-9CFF-FFCB0CF7A3CC}"/>
              </a:ext>
            </a:extLst>
          </p:cNvPr>
          <p:cNvSpPr/>
          <p:nvPr userDrawn="1"/>
        </p:nvSpPr>
        <p:spPr>
          <a:xfrm>
            <a:off x="4922520" y="1916455"/>
            <a:ext cx="7269480"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Прямоугольник 14">
            <a:extLst>
              <a:ext uri="{FF2B5EF4-FFF2-40B4-BE49-F238E27FC236}">
                <a16:creationId xmlns:a16="http://schemas.microsoft.com/office/drawing/2014/main" id="{18865235-7FA6-4F58-B90E-4404EAE577DF}"/>
              </a:ext>
            </a:extLst>
          </p:cNvPr>
          <p:cNvSpPr/>
          <p:nvPr userDrawn="1"/>
        </p:nvSpPr>
        <p:spPr>
          <a:xfrm>
            <a:off x="4093463" y="5095174"/>
            <a:ext cx="4005072" cy="22403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Rectangle 5" descr="Rectangle shape">
            <a:extLst>
              <a:ext uri="{FF2B5EF4-FFF2-40B4-BE49-F238E27FC236}">
                <a16:creationId xmlns:a16="http://schemas.microsoft.com/office/drawing/2014/main" id="{72ED261F-FABA-4D73-8360-A897A6082FA6}"/>
              </a:ext>
            </a:extLst>
          </p:cNvPr>
          <p:cNvSpPr/>
          <p:nvPr userDrawn="1"/>
        </p:nvSpPr>
        <p:spPr>
          <a:xfrm>
            <a:off x="-1" y="5095175"/>
            <a:ext cx="7269480"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5684379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Numbers Layout">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Text Placeholder 2">
            <a:extLst>
              <a:ext uri="{FF2B5EF4-FFF2-40B4-BE49-F238E27FC236}">
                <a16:creationId xmlns:a16="http://schemas.microsoft.com/office/drawing/2014/main" id="{F947FF51-80C5-433A-A515-4334E29588D0}"/>
              </a:ext>
            </a:extLst>
          </p:cNvPr>
          <p:cNvSpPr>
            <a:spLocks noGrp="1"/>
          </p:cNvSpPr>
          <p:nvPr>
            <p:ph type="body" idx="1"/>
          </p:nvPr>
        </p:nvSpPr>
        <p:spPr>
          <a:xfrm>
            <a:off x="862258" y="3689555"/>
            <a:ext cx="4405067" cy="1737210"/>
          </a:xfrm>
        </p:spPr>
        <p:txBody>
          <a:bodyPr lIns="0" tIns="0" rIns="0" bIns="0" anchor="t" anchorCtr="0">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0" name="Text Placeholder 2">
            <a:extLst>
              <a:ext uri="{FF2B5EF4-FFF2-40B4-BE49-F238E27FC236}">
                <a16:creationId xmlns:a16="http://schemas.microsoft.com/office/drawing/2014/main" id="{1F5FB13D-D6DC-4762-A443-A1E33781FA69}"/>
              </a:ext>
            </a:extLst>
          </p:cNvPr>
          <p:cNvSpPr>
            <a:spLocks noGrp="1"/>
          </p:cNvSpPr>
          <p:nvPr>
            <p:ph type="body" idx="13"/>
          </p:nvPr>
        </p:nvSpPr>
        <p:spPr>
          <a:xfrm>
            <a:off x="6284490" y="2620884"/>
            <a:ext cx="4955429" cy="808115"/>
          </a:xfrm>
        </p:spPr>
        <p:txBody>
          <a:bodyPr lIns="0" tIns="0" rIns="0" bIns="0" anchor="t" anchorCtr="0">
            <a:normAutofit/>
          </a:bodyPr>
          <a:lstStyle>
            <a:lvl1pPr marL="0" indent="0">
              <a:spcBef>
                <a:spcPts val="600"/>
              </a:spcBef>
              <a:buClr>
                <a:schemeClr val="bg2"/>
              </a:buClr>
              <a:buFont typeface="Wingdings" panose="05000000000000000000" pitchFamily="2" charset="2"/>
              <a:buNone/>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 name="Title 1">
            <a:extLst>
              <a:ext uri="{FF2B5EF4-FFF2-40B4-BE49-F238E27FC236}">
                <a16:creationId xmlns:a16="http://schemas.microsoft.com/office/drawing/2014/main" id="{58EFAFB9-41FD-471B-8C26-B5481B74C36E}"/>
              </a:ext>
            </a:extLst>
          </p:cNvPr>
          <p:cNvSpPr>
            <a:spLocks noGrp="1"/>
          </p:cNvSpPr>
          <p:nvPr>
            <p:ph type="title" hasCustomPrompt="1"/>
          </p:nvPr>
        </p:nvSpPr>
        <p:spPr>
          <a:xfrm>
            <a:off x="838201" y="1904701"/>
            <a:ext cx="4422014" cy="1325563"/>
          </a:xfrm>
        </p:spPr>
        <p:txBody>
          <a:bodyPr lIns="0" tIns="0" rIns="0" bIns="0" anchor="b" anchorCtr="0">
            <a:normAutofit/>
          </a:bodyPr>
          <a:lstStyle>
            <a:lvl1pPr marL="0" algn="l"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 MASTER TITLE</a:t>
            </a:r>
          </a:p>
        </p:txBody>
      </p:sp>
      <p:sp>
        <p:nvSpPr>
          <p:cNvPr id="12" name="Picture Placeholder 13">
            <a:extLst>
              <a:ext uri="{FF2B5EF4-FFF2-40B4-BE49-F238E27FC236}">
                <a16:creationId xmlns:a16="http://schemas.microsoft.com/office/drawing/2014/main"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17" name="Text Placeholder 2">
            <a:extLst>
              <a:ext uri="{FF2B5EF4-FFF2-40B4-BE49-F238E27FC236}">
                <a16:creationId xmlns:a16="http://schemas.microsoft.com/office/drawing/2014/main" id="{F0D239C0-D332-4295-B0D2-EE7E153AEF85}"/>
              </a:ext>
            </a:extLst>
          </p:cNvPr>
          <p:cNvSpPr>
            <a:spLocks noGrp="1"/>
          </p:cNvSpPr>
          <p:nvPr>
            <p:ph type="body" idx="21"/>
          </p:nvPr>
        </p:nvSpPr>
        <p:spPr>
          <a:xfrm>
            <a:off x="6284490" y="2107734"/>
            <a:ext cx="4955429" cy="430592"/>
          </a:xfrm>
        </p:spPr>
        <p:txBody>
          <a:bodyPr lIns="0" tIns="0" rIns="0" bIns="0" anchor="b">
            <a:normAutofit/>
          </a:bodyPr>
          <a:lstStyle>
            <a:lvl1pPr marL="0" indent="0">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4" name="Text Placeholder 2">
            <a:extLst>
              <a:ext uri="{FF2B5EF4-FFF2-40B4-BE49-F238E27FC236}">
                <a16:creationId xmlns:a16="http://schemas.microsoft.com/office/drawing/2014/main" id="{260CEEAE-673F-4CB5-B22D-3567AE8002CC}"/>
              </a:ext>
            </a:extLst>
          </p:cNvPr>
          <p:cNvSpPr>
            <a:spLocks noGrp="1"/>
          </p:cNvSpPr>
          <p:nvPr>
            <p:ph type="body" idx="28" hasCustomPrompt="1"/>
          </p:nvPr>
        </p:nvSpPr>
        <p:spPr>
          <a:xfrm>
            <a:off x="6284489" y="976103"/>
            <a:ext cx="4955429" cy="1128424"/>
          </a:xfrm>
        </p:spPr>
        <p:txBody>
          <a:bodyPr lIns="0" tIns="0" rIns="0" bIns="0" anchor="b">
            <a:noAutofit/>
          </a:bodyPr>
          <a:lstStyle>
            <a:lvl1pPr marL="0" indent="0">
              <a:buNone/>
              <a:defRPr sz="7000" b="1" i="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$12,345</a:t>
            </a:r>
          </a:p>
        </p:txBody>
      </p:sp>
      <p:sp>
        <p:nvSpPr>
          <p:cNvPr id="25" name="Text Placeholder 2">
            <a:extLst>
              <a:ext uri="{FF2B5EF4-FFF2-40B4-BE49-F238E27FC236}">
                <a16:creationId xmlns:a16="http://schemas.microsoft.com/office/drawing/2014/main" id="{B4825933-91D2-4FC0-BB9B-5D124BF9D51B}"/>
              </a:ext>
            </a:extLst>
          </p:cNvPr>
          <p:cNvSpPr>
            <a:spLocks noGrp="1"/>
          </p:cNvSpPr>
          <p:nvPr>
            <p:ph type="body" idx="29"/>
          </p:nvPr>
        </p:nvSpPr>
        <p:spPr>
          <a:xfrm>
            <a:off x="6284490" y="5321068"/>
            <a:ext cx="4955429" cy="548574"/>
          </a:xfrm>
        </p:spPr>
        <p:txBody>
          <a:bodyPr lIns="0" tIns="0" rIns="0" bIns="0" anchor="t" anchorCtr="0">
            <a:normAutofit/>
          </a:bodyPr>
          <a:lstStyle>
            <a:lvl1pPr marL="0" indent="0">
              <a:spcBef>
                <a:spcPts val="600"/>
              </a:spcBef>
              <a:buClr>
                <a:schemeClr val="bg2"/>
              </a:buClr>
              <a:buFont typeface="Wingdings" panose="05000000000000000000" pitchFamily="2" charset="2"/>
              <a:buNone/>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6" name="Text Placeholder 2">
            <a:extLst>
              <a:ext uri="{FF2B5EF4-FFF2-40B4-BE49-F238E27FC236}">
                <a16:creationId xmlns:a16="http://schemas.microsoft.com/office/drawing/2014/main" id="{6D20445D-98AF-47B2-9FBD-AF19976FE079}"/>
              </a:ext>
            </a:extLst>
          </p:cNvPr>
          <p:cNvSpPr>
            <a:spLocks noGrp="1"/>
          </p:cNvSpPr>
          <p:nvPr>
            <p:ph type="body" idx="30"/>
          </p:nvPr>
        </p:nvSpPr>
        <p:spPr>
          <a:xfrm>
            <a:off x="6284490" y="4807915"/>
            <a:ext cx="4955429" cy="430592"/>
          </a:xfrm>
        </p:spPr>
        <p:txBody>
          <a:bodyPr lIns="0" tIns="0" rIns="0" bIns="0" anchor="b">
            <a:normAutofit/>
          </a:bodyPr>
          <a:lstStyle>
            <a:lvl1pPr marL="0" indent="0">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7" name="Text Placeholder 2">
            <a:extLst>
              <a:ext uri="{FF2B5EF4-FFF2-40B4-BE49-F238E27FC236}">
                <a16:creationId xmlns:a16="http://schemas.microsoft.com/office/drawing/2014/main" id="{26B4ED62-0191-4136-BE3C-958CFAB7AC9B}"/>
              </a:ext>
            </a:extLst>
          </p:cNvPr>
          <p:cNvSpPr>
            <a:spLocks noGrp="1"/>
          </p:cNvSpPr>
          <p:nvPr>
            <p:ph type="body" idx="31" hasCustomPrompt="1"/>
          </p:nvPr>
        </p:nvSpPr>
        <p:spPr>
          <a:xfrm>
            <a:off x="6284489" y="3676284"/>
            <a:ext cx="4955429" cy="1128424"/>
          </a:xfrm>
        </p:spPr>
        <p:txBody>
          <a:bodyPr lIns="0" tIns="0" rIns="0" bIns="0" anchor="b">
            <a:noAutofit/>
          </a:bodyPr>
          <a:lstStyle>
            <a:lvl1pPr marL="0" indent="0">
              <a:buNone/>
              <a:defRPr sz="7000" b="1" i="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$6,789</a:t>
            </a:r>
          </a:p>
        </p:txBody>
      </p:sp>
      <p:sp>
        <p:nvSpPr>
          <p:cNvPr id="15" name="Rectangle 13" descr="Rectangle shape">
            <a:extLst>
              <a:ext uri="{FF2B5EF4-FFF2-40B4-BE49-F238E27FC236}">
                <a16:creationId xmlns:a16="http://schemas.microsoft.com/office/drawing/2014/main" id="{7A6E2CC8-AD16-49DE-83C6-DA0AA5063E1D}"/>
              </a:ext>
            </a:extLst>
          </p:cNvPr>
          <p:cNvSpPr/>
          <p:nvPr userDrawn="1"/>
        </p:nvSpPr>
        <p:spPr>
          <a:xfrm>
            <a:off x="-1" y="3341010"/>
            <a:ext cx="4246123"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6244056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tatistic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59A7BA7-C33A-4105-8F53-B8940C0A3F83}"/>
              </a:ext>
            </a:extLst>
          </p:cNvPr>
          <p:cNvSpPr/>
          <p:nvPr userDrawn="1"/>
        </p:nvSpPr>
        <p:spPr>
          <a:xfrm>
            <a:off x="4408227" y="-9144"/>
            <a:ext cx="1353312" cy="3438144"/>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Rectangle 15">
            <a:extLst>
              <a:ext uri="{FF2B5EF4-FFF2-40B4-BE49-F238E27FC236}">
                <a16:creationId xmlns:a16="http://schemas.microsoft.com/office/drawing/2014/main" id="{995FDDE8-E604-43B2-9010-7650176DFE1B}"/>
              </a:ext>
            </a:extLst>
          </p:cNvPr>
          <p:cNvSpPr/>
          <p:nvPr userDrawn="1"/>
        </p:nvSpPr>
        <p:spPr>
          <a:xfrm>
            <a:off x="6051420" y="0"/>
            <a:ext cx="2039112" cy="3438144"/>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Rectangle 17">
            <a:extLst>
              <a:ext uri="{FF2B5EF4-FFF2-40B4-BE49-F238E27FC236}">
                <a16:creationId xmlns:a16="http://schemas.microsoft.com/office/drawing/2014/main" id="{9DC30695-97E1-4601-8C7B-961D69628644}"/>
              </a:ext>
            </a:extLst>
          </p:cNvPr>
          <p:cNvSpPr/>
          <p:nvPr userDrawn="1"/>
        </p:nvSpPr>
        <p:spPr>
          <a:xfrm>
            <a:off x="8380413" y="0"/>
            <a:ext cx="2971800" cy="3438144"/>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Title 1">
            <a:extLst>
              <a:ext uri="{FF2B5EF4-FFF2-40B4-BE49-F238E27FC236}">
                <a16:creationId xmlns:a16="http://schemas.microsoft.com/office/drawing/2014/main" id="{58EFAFB9-41FD-471B-8C26-B5481B74C36E}"/>
              </a:ext>
            </a:extLst>
          </p:cNvPr>
          <p:cNvSpPr>
            <a:spLocks noGrp="1"/>
          </p:cNvSpPr>
          <p:nvPr>
            <p:ph type="title" hasCustomPrompt="1"/>
          </p:nvPr>
        </p:nvSpPr>
        <p:spPr>
          <a:xfrm>
            <a:off x="838201" y="4571999"/>
            <a:ext cx="4422014" cy="1508823"/>
          </a:xfrm>
        </p:spPr>
        <p:txBody>
          <a:bodyPr lIns="0" tIns="0" rIns="0" bIns="0" anchor="b" anchorCtr="0">
            <a:normAutofit/>
          </a:bodyPr>
          <a:lstStyle>
            <a:lvl1pPr marL="0" algn="l"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 MASTER TITLE</a:t>
            </a:r>
          </a:p>
        </p:txBody>
      </p:sp>
      <p:sp>
        <p:nvSpPr>
          <p:cNvPr id="12" name="Picture Placeholder 13">
            <a:extLst>
              <a:ext uri="{FF2B5EF4-FFF2-40B4-BE49-F238E27FC236}">
                <a16:creationId xmlns:a16="http://schemas.microsoft.com/office/drawing/2014/main"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17" name="Text Placeholder 2">
            <a:extLst>
              <a:ext uri="{FF2B5EF4-FFF2-40B4-BE49-F238E27FC236}">
                <a16:creationId xmlns:a16="http://schemas.microsoft.com/office/drawing/2014/main" id="{F0D239C0-D332-4295-B0D2-EE7E153AEF85}"/>
              </a:ext>
            </a:extLst>
          </p:cNvPr>
          <p:cNvSpPr>
            <a:spLocks noGrp="1"/>
          </p:cNvSpPr>
          <p:nvPr>
            <p:ph type="body" idx="21" hasCustomPrompt="1"/>
          </p:nvPr>
        </p:nvSpPr>
        <p:spPr>
          <a:xfrm>
            <a:off x="4408227" y="2494818"/>
            <a:ext cx="1353314" cy="430592"/>
          </a:xfrm>
        </p:spPr>
        <p:txBody>
          <a:bodyPr lIns="0" tIns="0" rIns="0" bIns="0" anchor="b">
            <a:normAutofit/>
          </a:bodyPr>
          <a:lstStyle>
            <a:lvl1pPr marL="0" indent="0" algn="ctr">
              <a:buNone/>
              <a:defRPr sz="2800" b="0" i="1">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Billion</a:t>
            </a:r>
          </a:p>
        </p:txBody>
      </p:sp>
      <p:sp>
        <p:nvSpPr>
          <p:cNvPr id="24" name="Text Placeholder 2">
            <a:extLst>
              <a:ext uri="{FF2B5EF4-FFF2-40B4-BE49-F238E27FC236}">
                <a16:creationId xmlns:a16="http://schemas.microsoft.com/office/drawing/2014/main" id="{260CEEAE-673F-4CB5-B22D-3567AE8002CC}"/>
              </a:ext>
            </a:extLst>
          </p:cNvPr>
          <p:cNvSpPr>
            <a:spLocks noGrp="1"/>
          </p:cNvSpPr>
          <p:nvPr>
            <p:ph type="body" idx="28" hasCustomPrompt="1"/>
          </p:nvPr>
        </p:nvSpPr>
        <p:spPr>
          <a:xfrm>
            <a:off x="3779480" y="1520399"/>
            <a:ext cx="1982060" cy="1019338"/>
          </a:xfrm>
        </p:spPr>
        <p:txBody>
          <a:bodyPr lIns="0" tIns="0" rIns="0" bIns="0" anchor="b">
            <a:noAutofit/>
          </a:bodyPr>
          <a:lstStyle>
            <a:lvl1pPr marL="0" indent="0">
              <a:buNone/>
              <a:defRPr sz="7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$25</a:t>
            </a:r>
          </a:p>
        </p:txBody>
      </p:sp>
      <p:sp>
        <p:nvSpPr>
          <p:cNvPr id="25" name="Text Placeholder 2">
            <a:extLst>
              <a:ext uri="{FF2B5EF4-FFF2-40B4-BE49-F238E27FC236}">
                <a16:creationId xmlns:a16="http://schemas.microsoft.com/office/drawing/2014/main" id="{B4825933-91D2-4FC0-BB9B-5D124BF9D51B}"/>
              </a:ext>
            </a:extLst>
          </p:cNvPr>
          <p:cNvSpPr>
            <a:spLocks noGrp="1"/>
          </p:cNvSpPr>
          <p:nvPr>
            <p:ph type="body" idx="29"/>
          </p:nvPr>
        </p:nvSpPr>
        <p:spPr>
          <a:xfrm>
            <a:off x="5984239" y="4599296"/>
            <a:ext cx="5367974" cy="1019338"/>
          </a:xfrm>
        </p:spPr>
        <p:txBody>
          <a:bodyPr lIns="0" tIns="0" rIns="0" bIns="0" anchor="t" anchorCtr="0">
            <a:normAutofit/>
          </a:bodyPr>
          <a:lstStyle>
            <a:lvl1pPr marL="0" indent="0">
              <a:spcBef>
                <a:spcPts val="600"/>
              </a:spcBef>
              <a:buClr>
                <a:schemeClr val="bg2"/>
              </a:buClr>
              <a:buFont typeface="Wingdings" panose="05000000000000000000" pitchFamily="2" charset="2"/>
              <a:buNone/>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9" name="Text Placeholder 2">
            <a:extLst>
              <a:ext uri="{FF2B5EF4-FFF2-40B4-BE49-F238E27FC236}">
                <a16:creationId xmlns:a16="http://schemas.microsoft.com/office/drawing/2014/main" id="{D1F95E71-8CFB-47D8-857E-5CF7D091CCFE}"/>
              </a:ext>
            </a:extLst>
          </p:cNvPr>
          <p:cNvSpPr>
            <a:spLocks noGrp="1"/>
          </p:cNvSpPr>
          <p:nvPr>
            <p:ph type="body" idx="30" hasCustomPrompt="1"/>
          </p:nvPr>
        </p:nvSpPr>
        <p:spPr>
          <a:xfrm>
            <a:off x="6639221" y="2494818"/>
            <a:ext cx="1353314" cy="430592"/>
          </a:xfrm>
        </p:spPr>
        <p:txBody>
          <a:bodyPr lIns="0" tIns="0" rIns="0" bIns="0" anchor="b">
            <a:normAutofit/>
          </a:bodyPr>
          <a:lstStyle>
            <a:lvl1pPr marL="0" indent="0" algn="ctr">
              <a:buNone/>
              <a:defRPr sz="2800" b="0" i="1">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Billion</a:t>
            </a:r>
          </a:p>
        </p:txBody>
      </p:sp>
      <p:sp>
        <p:nvSpPr>
          <p:cNvPr id="20" name="Text Placeholder 2">
            <a:extLst>
              <a:ext uri="{FF2B5EF4-FFF2-40B4-BE49-F238E27FC236}">
                <a16:creationId xmlns:a16="http://schemas.microsoft.com/office/drawing/2014/main" id="{4220BB32-08C4-4A57-831F-A25F6DD5F662}"/>
              </a:ext>
            </a:extLst>
          </p:cNvPr>
          <p:cNvSpPr>
            <a:spLocks noGrp="1"/>
          </p:cNvSpPr>
          <p:nvPr>
            <p:ph type="body" idx="31" hasCustomPrompt="1"/>
          </p:nvPr>
        </p:nvSpPr>
        <p:spPr>
          <a:xfrm>
            <a:off x="6010474" y="1520399"/>
            <a:ext cx="1982060" cy="1019338"/>
          </a:xfrm>
        </p:spPr>
        <p:txBody>
          <a:bodyPr lIns="0" tIns="0" rIns="0" bIns="0" anchor="b">
            <a:noAutofit/>
          </a:bodyPr>
          <a:lstStyle>
            <a:lvl1pPr marL="0" indent="0">
              <a:buNone/>
              <a:defRPr sz="7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$50</a:t>
            </a:r>
          </a:p>
        </p:txBody>
      </p:sp>
      <p:sp>
        <p:nvSpPr>
          <p:cNvPr id="23" name="Text Placeholder 2">
            <a:extLst>
              <a:ext uri="{FF2B5EF4-FFF2-40B4-BE49-F238E27FC236}">
                <a16:creationId xmlns:a16="http://schemas.microsoft.com/office/drawing/2014/main" id="{694EBB8B-63BC-49D7-A4A6-810321F08ECE}"/>
              </a:ext>
            </a:extLst>
          </p:cNvPr>
          <p:cNvSpPr>
            <a:spLocks noGrp="1"/>
          </p:cNvSpPr>
          <p:nvPr>
            <p:ph type="body" idx="32" hasCustomPrompt="1"/>
          </p:nvPr>
        </p:nvSpPr>
        <p:spPr>
          <a:xfrm>
            <a:off x="9950851" y="2494818"/>
            <a:ext cx="1401361" cy="430592"/>
          </a:xfrm>
        </p:spPr>
        <p:txBody>
          <a:bodyPr lIns="0" tIns="0" rIns="0" bIns="0" anchor="b">
            <a:normAutofit/>
          </a:bodyPr>
          <a:lstStyle>
            <a:lvl1pPr marL="0" indent="0" algn="ctr">
              <a:buNone/>
              <a:defRPr sz="2800" b="0" i="1">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Billion</a:t>
            </a:r>
          </a:p>
        </p:txBody>
      </p:sp>
      <p:sp>
        <p:nvSpPr>
          <p:cNvPr id="28" name="Text Placeholder 2">
            <a:extLst>
              <a:ext uri="{FF2B5EF4-FFF2-40B4-BE49-F238E27FC236}">
                <a16:creationId xmlns:a16="http://schemas.microsoft.com/office/drawing/2014/main" id="{1DC8524C-8473-476B-9727-B88579F5C6D1}"/>
              </a:ext>
            </a:extLst>
          </p:cNvPr>
          <p:cNvSpPr>
            <a:spLocks noGrp="1"/>
          </p:cNvSpPr>
          <p:nvPr>
            <p:ph type="body" idx="33" hasCustomPrompt="1"/>
          </p:nvPr>
        </p:nvSpPr>
        <p:spPr>
          <a:xfrm>
            <a:off x="8339466" y="1520399"/>
            <a:ext cx="2401321" cy="1019338"/>
          </a:xfrm>
        </p:spPr>
        <p:txBody>
          <a:bodyPr lIns="0" tIns="0" rIns="0" bIns="0" anchor="b">
            <a:noAutofit/>
          </a:bodyPr>
          <a:lstStyle>
            <a:lvl1pPr marL="0" indent="0">
              <a:buNone/>
              <a:defRPr sz="7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$100</a:t>
            </a:r>
          </a:p>
        </p:txBody>
      </p:sp>
      <p:sp>
        <p:nvSpPr>
          <p:cNvPr id="29" name="Text Placeholder 2">
            <a:extLst>
              <a:ext uri="{FF2B5EF4-FFF2-40B4-BE49-F238E27FC236}">
                <a16:creationId xmlns:a16="http://schemas.microsoft.com/office/drawing/2014/main" id="{E2B5B824-F1E4-4ADF-B1C2-3DBA2FC66495}"/>
              </a:ext>
            </a:extLst>
          </p:cNvPr>
          <p:cNvSpPr>
            <a:spLocks noGrp="1"/>
          </p:cNvSpPr>
          <p:nvPr>
            <p:ph type="body" idx="34" hasCustomPrompt="1"/>
          </p:nvPr>
        </p:nvSpPr>
        <p:spPr>
          <a:xfrm>
            <a:off x="4408227" y="3684893"/>
            <a:ext cx="1353314" cy="612000"/>
          </a:xfrm>
        </p:spPr>
        <p:txBody>
          <a:bodyPr lIns="0" tIns="0" rIns="0" bIns="0" anchor="b">
            <a:normAutofit/>
          </a:bodyPr>
          <a:lstStyle>
            <a:lvl1pPr marL="0" indent="0" algn="r">
              <a:spcBef>
                <a:spcPts val="600"/>
              </a:spcBef>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Section 1</a:t>
            </a:r>
            <a:br>
              <a:rPr lang="en-US" noProof="0"/>
            </a:br>
            <a:r>
              <a:rPr lang="en-US" noProof="0"/>
              <a:t>Title</a:t>
            </a:r>
          </a:p>
        </p:txBody>
      </p:sp>
      <p:sp>
        <p:nvSpPr>
          <p:cNvPr id="30" name="Text Placeholder 2">
            <a:extLst>
              <a:ext uri="{FF2B5EF4-FFF2-40B4-BE49-F238E27FC236}">
                <a16:creationId xmlns:a16="http://schemas.microsoft.com/office/drawing/2014/main" id="{38AB304D-0212-48B1-9FA2-FFFBBA300663}"/>
              </a:ext>
            </a:extLst>
          </p:cNvPr>
          <p:cNvSpPr>
            <a:spLocks noGrp="1"/>
          </p:cNvSpPr>
          <p:nvPr>
            <p:ph type="body" idx="35" hasCustomPrompt="1"/>
          </p:nvPr>
        </p:nvSpPr>
        <p:spPr>
          <a:xfrm>
            <a:off x="6732363" y="3684893"/>
            <a:ext cx="1353314" cy="612000"/>
          </a:xfrm>
        </p:spPr>
        <p:txBody>
          <a:bodyPr lIns="0" tIns="0" rIns="0" bIns="0" anchor="b">
            <a:normAutofit/>
          </a:bodyPr>
          <a:lstStyle>
            <a:lvl1pPr marL="0" marR="0" indent="0" algn="r" defTabSz="914400" rtl="0" eaLnBrk="1" fontAlgn="auto" latinLnBrk="0" hangingPunct="1">
              <a:lnSpc>
                <a:spcPct val="90000"/>
              </a:lnSpc>
              <a:spcBef>
                <a:spcPts val="600"/>
              </a:spcBef>
              <a:spcAft>
                <a:spcPts val="0"/>
              </a:spcAft>
              <a:buClrTx/>
              <a:buSzTx/>
              <a:buFont typeface="Arial" panose="020B0604020202020204" pitchFamily="34" charset="0"/>
              <a:buNone/>
              <a:tabLst/>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Section 2</a:t>
            </a:r>
            <a:br>
              <a:rPr lang="en-US" noProof="0"/>
            </a:br>
            <a:r>
              <a:rPr lang="en-US" noProof="0"/>
              <a:t>Title</a:t>
            </a:r>
          </a:p>
        </p:txBody>
      </p:sp>
      <p:sp>
        <p:nvSpPr>
          <p:cNvPr id="31" name="Text Placeholder 2">
            <a:extLst>
              <a:ext uri="{FF2B5EF4-FFF2-40B4-BE49-F238E27FC236}">
                <a16:creationId xmlns:a16="http://schemas.microsoft.com/office/drawing/2014/main" id="{DC3FB435-A0E9-4DB4-97CD-CD4676D2A60B}"/>
              </a:ext>
            </a:extLst>
          </p:cNvPr>
          <p:cNvSpPr>
            <a:spLocks noGrp="1"/>
          </p:cNvSpPr>
          <p:nvPr>
            <p:ph type="body" idx="36" hasCustomPrompt="1"/>
          </p:nvPr>
        </p:nvSpPr>
        <p:spPr>
          <a:xfrm>
            <a:off x="9966893" y="3684893"/>
            <a:ext cx="1401361" cy="612000"/>
          </a:xfrm>
        </p:spPr>
        <p:txBody>
          <a:bodyPr lIns="0" tIns="0" rIns="0" bIns="0" anchor="b">
            <a:normAutofit/>
          </a:bodyPr>
          <a:lstStyle>
            <a:lvl1pPr marL="0" indent="0" algn="r">
              <a:spcBef>
                <a:spcPts val="600"/>
              </a:spcBef>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Section 3</a:t>
            </a:r>
            <a:br>
              <a:rPr lang="en-US" noProof="0"/>
            </a:br>
            <a:r>
              <a:rPr lang="en-US" noProof="0"/>
              <a:t>Title</a:t>
            </a:r>
          </a:p>
        </p:txBody>
      </p:sp>
      <p:sp>
        <p:nvSpPr>
          <p:cNvPr id="21" name="Rectangle 31" descr="Rectangle shape">
            <a:extLst>
              <a:ext uri="{FF2B5EF4-FFF2-40B4-BE49-F238E27FC236}">
                <a16:creationId xmlns:a16="http://schemas.microsoft.com/office/drawing/2014/main" id="{98B8BA77-4925-481F-93A8-D07826A9C50C}"/>
              </a:ext>
            </a:extLst>
          </p:cNvPr>
          <p:cNvSpPr/>
          <p:nvPr userDrawn="1"/>
        </p:nvSpPr>
        <p:spPr>
          <a:xfrm>
            <a:off x="0" y="4252116"/>
            <a:ext cx="2786185"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5220268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Layou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DC30695-97E1-4601-8C7B-961D69628644}"/>
              </a:ext>
            </a:extLst>
          </p:cNvPr>
          <p:cNvSpPr/>
          <p:nvPr userDrawn="1"/>
        </p:nvSpPr>
        <p:spPr>
          <a:xfrm>
            <a:off x="838200" y="2688336"/>
            <a:ext cx="5256213" cy="4169664"/>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Title 1">
            <a:extLst>
              <a:ext uri="{FF2B5EF4-FFF2-40B4-BE49-F238E27FC236}">
                <a16:creationId xmlns:a16="http://schemas.microsoft.com/office/drawing/2014/main" id="{58EFAFB9-41FD-471B-8C26-B5481B74C36E}"/>
              </a:ext>
            </a:extLst>
          </p:cNvPr>
          <p:cNvSpPr>
            <a:spLocks noGrp="1"/>
          </p:cNvSpPr>
          <p:nvPr>
            <p:ph type="title" hasCustomPrompt="1"/>
          </p:nvPr>
        </p:nvSpPr>
        <p:spPr>
          <a:xfrm>
            <a:off x="6959600" y="814742"/>
            <a:ext cx="4422014" cy="619448"/>
          </a:xfrm>
        </p:spPr>
        <p:txBody>
          <a:bodyPr lIns="0" tIns="0" rIns="0" bIns="0" anchor="b" anchorCtr="0">
            <a:normAutofit/>
          </a:bodyPr>
          <a:lstStyle>
            <a:lvl1pPr marL="0" algn="l"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a:t>
            </a:r>
          </a:p>
        </p:txBody>
      </p:sp>
      <p:sp>
        <p:nvSpPr>
          <p:cNvPr id="12" name="Picture Placeholder 13">
            <a:extLst>
              <a:ext uri="{FF2B5EF4-FFF2-40B4-BE49-F238E27FC236}">
                <a16:creationId xmlns:a16="http://schemas.microsoft.com/office/drawing/2014/main"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29" name="Text Placeholder 2">
            <a:extLst>
              <a:ext uri="{FF2B5EF4-FFF2-40B4-BE49-F238E27FC236}">
                <a16:creationId xmlns:a16="http://schemas.microsoft.com/office/drawing/2014/main" id="{E2B5B824-F1E4-4ADF-B1C2-3DBA2FC66495}"/>
              </a:ext>
            </a:extLst>
          </p:cNvPr>
          <p:cNvSpPr>
            <a:spLocks noGrp="1"/>
          </p:cNvSpPr>
          <p:nvPr>
            <p:ph type="body" idx="34" hasCustomPrompt="1"/>
          </p:nvPr>
        </p:nvSpPr>
        <p:spPr>
          <a:xfrm>
            <a:off x="1275346" y="3015916"/>
            <a:ext cx="4371473" cy="478453"/>
          </a:xfrm>
        </p:spPr>
        <p:txBody>
          <a:bodyPr lIns="0" tIns="0" rIns="0" bIns="0" anchor="b">
            <a:normAutofit/>
          </a:bodyPr>
          <a:lstStyle>
            <a:lvl1pPr marL="0" indent="0" algn="l">
              <a:spcBef>
                <a:spcPts val="600"/>
              </a:spcBef>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Section 1 Title</a:t>
            </a:r>
          </a:p>
        </p:txBody>
      </p:sp>
      <p:sp>
        <p:nvSpPr>
          <p:cNvPr id="30" name="Text Placeholder 2">
            <a:extLst>
              <a:ext uri="{FF2B5EF4-FFF2-40B4-BE49-F238E27FC236}">
                <a16:creationId xmlns:a16="http://schemas.microsoft.com/office/drawing/2014/main" id="{38AB304D-0212-48B1-9FA2-FFFBBA300663}"/>
              </a:ext>
            </a:extLst>
          </p:cNvPr>
          <p:cNvSpPr>
            <a:spLocks noGrp="1"/>
          </p:cNvSpPr>
          <p:nvPr>
            <p:ph type="body" idx="35" hasCustomPrompt="1"/>
          </p:nvPr>
        </p:nvSpPr>
        <p:spPr>
          <a:xfrm>
            <a:off x="6486281" y="3015916"/>
            <a:ext cx="2716437" cy="478800"/>
          </a:xfrm>
        </p:spPr>
        <p:txBody>
          <a:bodyPr lIns="0" tIns="0" rIns="0" bIns="0" anchor="b">
            <a:normAutofit/>
          </a:bodyPr>
          <a:lstStyle>
            <a:lvl1pPr marL="0" marR="0" indent="0" algn="l" defTabSz="914400" rtl="0" eaLnBrk="1" fontAlgn="auto" latinLnBrk="0" hangingPunct="1">
              <a:lnSpc>
                <a:spcPct val="90000"/>
              </a:lnSpc>
              <a:spcBef>
                <a:spcPts val="600"/>
              </a:spcBef>
              <a:spcAft>
                <a:spcPts val="0"/>
              </a:spcAft>
              <a:buClrTx/>
              <a:buSzTx/>
              <a:buFont typeface="Arial" panose="020B0604020202020204" pitchFamily="34" charset="0"/>
              <a:buNone/>
              <a:tabLst/>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Section 2 Title</a:t>
            </a:r>
          </a:p>
        </p:txBody>
      </p:sp>
      <p:sp>
        <p:nvSpPr>
          <p:cNvPr id="22" name="Text Placeholder 2">
            <a:extLst>
              <a:ext uri="{FF2B5EF4-FFF2-40B4-BE49-F238E27FC236}">
                <a16:creationId xmlns:a16="http://schemas.microsoft.com/office/drawing/2014/main" id="{CADBF3A0-15C9-427F-8FD2-15ED840D4E0D}"/>
              </a:ext>
            </a:extLst>
          </p:cNvPr>
          <p:cNvSpPr>
            <a:spLocks noGrp="1"/>
          </p:cNvSpPr>
          <p:nvPr>
            <p:ph type="body" idx="13"/>
          </p:nvPr>
        </p:nvSpPr>
        <p:spPr>
          <a:xfrm>
            <a:off x="1275345" y="3585385"/>
            <a:ext cx="4371473" cy="2214444"/>
          </a:xfrm>
        </p:spPr>
        <p:txBody>
          <a:bodyPr lIns="0" tIns="0" rIns="0" bIns="0" anchor="t" anchorCtr="0">
            <a:normAutofit/>
          </a:bodyPr>
          <a:lstStyle>
            <a:lvl1pPr marL="216000" indent="-216000">
              <a:spcBef>
                <a:spcPts val="600"/>
              </a:spcBef>
              <a:buClr>
                <a:schemeClr val="bg1"/>
              </a:buClr>
              <a:buFont typeface="Wingdings" panose="05000000000000000000" pitchFamily="2" charset="2"/>
              <a:buChar char="§"/>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7" name="Text Placeholder 2">
            <a:extLst>
              <a:ext uri="{FF2B5EF4-FFF2-40B4-BE49-F238E27FC236}">
                <a16:creationId xmlns:a16="http://schemas.microsoft.com/office/drawing/2014/main" id="{262C7EF8-2FB4-4ED0-A661-3328AF0A0220}"/>
              </a:ext>
            </a:extLst>
          </p:cNvPr>
          <p:cNvSpPr>
            <a:spLocks noGrp="1"/>
          </p:cNvSpPr>
          <p:nvPr>
            <p:ph type="body" idx="1"/>
          </p:nvPr>
        </p:nvSpPr>
        <p:spPr>
          <a:xfrm>
            <a:off x="6959600" y="1979605"/>
            <a:ext cx="4412151" cy="1006331"/>
          </a:xfrm>
        </p:spPr>
        <p:txBody>
          <a:bodyPr lIns="0" tIns="0" rIns="0" bIns="0" anchor="t" anchorCtr="0">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32" name="Text Placeholder 2">
            <a:extLst>
              <a:ext uri="{FF2B5EF4-FFF2-40B4-BE49-F238E27FC236}">
                <a16:creationId xmlns:a16="http://schemas.microsoft.com/office/drawing/2014/main" id="{8A0F49E4-92A1-4E95-B557-32CC712F2097}"/>
              </a:ext>
            </a:extLst>
          </p:cNvPr>
          <p:cNvSpPr>
            <a:spLocks noGrp="1"/>
          </p:cNvSpPr>
          <p:nvPr>
            <p:ph type="body" idx="36"/>
          </p:nvPr>
        </p:nvSpPr>
        <p:spPr>
          <a:xfrm>
            <a:off x="6486281" y="3585385"/>
            <a:ext cx="4865932" cy="2214444"/>
          </a:xfrm>
        </p:spPr>
        <p:txBody>
          <a:bodyPr lIns="0" tIns="0" rIns="0" bIns="0" anchor="t" anchorCtr="0">
            <a:normAutofit/>
          </a:bodyPr>
          <a:lstStyle>
            <a:lvl1pPr marL="216000" indent="-216000">
              <a:spcBef>
                <a:spcPts val="600"/>
              </a:spcBef>
              <a:buClr>
                <a:schemeClr val="accent1"/>
              </a:buClr>
              <a:buFont typeface="Wingdings" panose="05000000000000000000" pitchFamily="2" charset="2"/>
              <a:buChar char="§"/>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4" name="Rectangle 11" descr="Rectangle shape">
            <a:extLst>
              <a:ext uri="{FF2B5EF4-FFF2-40B4-BE49-F238E27FC236}">
                <a16:creationId xmlns:a16="http://schemas.microsoft.com/office/drawing/2014/main" id="{5E384AC3-A3B2-41AF-859D-A91319695A80}"/>
              </a:ext>
            </a:extLst>
          </p:cNvPr>
          <p:cNvSpPr/>
          <p:nvPr userDrawn="1"/>
        </p:nvSpPr>
        <p:spPr>
          <a:xfrm>
            <a:off x="-1" y="1593587"/>
            <a:ext cx="10285886"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36860418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DC30695-97E1-4601-8C7B-961D69628644}"/>
              </a:ext>
            </a:extLst>
          </p:cNvPr>
          <p:cNvSpPr/>
          <p:nvPr userDrawn="1"/>
        </p:nvSpPr>
        <p:spPr>
          <a:xfrm>
            <a:off x="0" y="1581912"/>
            <a:ext cx="12192000" cy="5276088"/>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Title 1">
            <a:extLst>
              <a:ext uri="{FF2B5EF4-FFF2-40B4-BE49-F238E27FC236}">
                <a16:creationId xmlns:a16="http://schemas.microsoft.com/office/drawing/2014/main" id="{58EFAFB9-41FD-471B-8C26-B5481B74C36E}"/>
              </a:ext>
            </a:extLst>
          </p:cNvPr>
          <p:cNvSpPr>
            <a:spLocks noGrp="1"/>
          </p:cNvSpPr>
          <p:nvPr>
            <p:ph type="title" hasCustomPrompt="1"/>
          </p:nvPr>
        </p:nvSpPr>
        <p:spPr>
          <a:xfrm>
            <a:off x="3256085" y="797157"/>
            <a:ext cx="5679831" cy="619448"/>
          </a:xfrm>
        </p:spPr>
        <p:txBody>
          <a:bodyPr lIns="0" tIns="0" rIns="0" bIns="0" anchor="b" anchorCtr="0">
            <a:normAutofit/>
          </a:bodyPr>
          <a:lstStyle>
            <a:lvl1pPr marL="0" algn="ctr"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a:t>
            </a:r>
          </a:p>
        </p:txBody>
      </p:sp>
      <p:sp>
        <p:nvSpPr>
          <p:cNvPr id="12" name="Picture Placeholder 13">
            <a:extLst>
              <a:ext uri="{FF2B5EF4-FFF2-40B4-BE49-F238E27FC236}">
                <a16:creationId xmlns:a16="http://schemas.microsoft.com/office/drawing/2014/main"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cxnSp>
        <p:nvCxnSpPr>
          <p:cNvPr id="7" name="Straight Arrow Connector 6">
            <a:extLst>
              <a:ext uri="{FF2B5EF4-FFF2-40B4-BE49-F238E27FC236}">
                <a16:creationId xmlns:a16="http://schemas.microsoft.com/office/drawing/2014/main" id="{D97EC15B-6ADB-43E7-8D3D-9CA1B60F918F}"/>
              </a:ext>
            </a:extLst>
          </p:cNvPr>
          <p:cNvCxnSpPr/>
          <p:nvPr userDrawn="1"/>
        </p:nvCxnSpPr>
        <p:spPr>
          <a:xfrm>
            <a:off x="-1" y="4642338"/>
            <a:ext cx="11731752" cy="0"/>
          </a:xfrm>
          <a:prstGeom prst="straightConnector1">
            <a:avLst/>
          </a:prstGeom>
          <a:ln w="190500">
            <a:tailEnd type="stealth"/>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D26D8E99-1988-42A8-9F1C-95B986DC31E3}"/>
              </a:ext>
            </a:extLst>
          </p:cNvPr>
          <p:cNvCxnSpPr>
            <a:cxnSpLocks/>
          </p:cNvCxnSpPr>
          <p:nvPr userDrawn="1"/>
        </p:nvCxnSpPr>
        <p:spPr>
          <a:xfrm rot="16200000">
            <a:off x="3649981" y="4411980"/>
            <a:ext cx="4892040" cy="0"/>
          </a:xfrm>
          <a:prstGeom prst="straightConnector1">
            <a:avLst/>
          </a:prstGeom>
          <a:ln w="190500">
            <a:tailEnd type="stealth"/>
          </a:ln>
        </p:spPr>
        <p:style>
          <a:lnRef idx="1">
            <a:schemeClr val="accent1"/>
          </a:lnRef>
          <a:fillRef idx="0">
            <a:schemeClr val="accent1"/>
          </a:fillRef>
          <a:effectRef idx="0">
            <a:schemeClr val="accent1"/>
          </a:effectRef>
          <a:fontRef idx="minor">
            <a:schemeClr val="tx1"/>
          </a:fontRef>
        </p:style>
      </p:cxnSp>
      <p:sp>
        <p:nvSpPr>
          <p:cNvPr id="19" name="Picture Placeholder 11" descr="Competitors logos quadrant">
            <a:extLst>
              <a:ext uri="{FF2B5EF4-FFF2-40B4-BE49-F238E27FC236}">
                <a16:creationId xmlns:a16="http://schemas.microsoft.com/office/drawing/2014/main" id="{9E7B5F5C-D6CB-40DA-9AEA-4945FD67068A}"/>
              </a:ext>
            </a:extLst>
          </p:cNvPr>
          <p:cNvSpPr>
            <a:spLocks noGrp="1"/>
          </p:cNvSpPr>
          <p:nvPr>
            <p:ph type="pic" sz="quarter" idx="39" hasCustomPrompt="1"/>
          </p:nvPr>
        </p:nvSpPr>
        <p:spPr>
          <a:xfrm>
            <a:off x="3930305" y="2948388"/>
            <a:ext cx="1772153" cy="777240"/>
          </a:xfrm>
          <a:solidFill>
            <a:schemeClr val="bg1">
              <a:alpha val="50000"/>
            </a:schemeClr>
          </a:solidFill>
        </p:spPr>
        <p:txBody>
          <a:bodyPr anchor="ctr" anchorCtr="0">
            <a:noAutofit/>
          </a:bodyPr>
          <a:lstStyle>
            <a:lvl1pPr marL="0" indent="0" algn="ctr">
              <a:buNone/>
              <a:defRPr sz="2000" i="0">
                <a:solidFill>
                  <a:schemeClr val="tx1"/>
                </a:solidFill>
              </a:defRPr>
            </a:lvl1pPr>
          </a:lstStyle>
          <a:p>
            <a:r>
              <a:rPr lang="en-US" noProof="0" dirty="0"/>
              <a:t>Competitor 2</a:t>
            </a:r>
          </a:p>
          <a:p>
            <a:r>
              <a:rPr lang="en-US" noProof="0" dirty="0"/>
              <a:t>Logo</a:t>
            </a:r>
          </a:p>
        </p:txBody>
      </p:sp>
      <p:sp>
        <p:nvSpPr>
          <p:cNvPr id="20" name="Picture Placeholder 11" descr="Competitors logos quadrant">
            <a:extLst>
              <a:ext uri="{FF2B5EF4-FFF2-40B4-BE49-F238E27FC236}">
                <a16:creationId xmlns:a16="http://schemas.microsoft.com/office/drawing/2014/main" id="{5E7FCEE1-8543-48D2-92BF-C15B856518F7}"/>
              </a:ext>
            </a:extLst>
          </p:cNvPr>
          <p:cNvSpPr>
            <a:spLocks noGrp="1"/>
          </p:cNvSpPr>
          <p:nvPr>
            <p:ph type="pic" sz="quarter" idx="40" hasCustomPrompt="1"/>
          </p:nvPr>
        </p:nvSpPr>
        <p:spPr>
          <a:xfrm>
            <a:off x="872933" y="2218387"/>
            <a:ext cx="1655064" cy="777240"/>
          </a:xfrm>
          <a:solidFill>
            <a:schemeClr val="bg1">
              <a:alpha val="50000"/>
            </a:schemeClr>
          </a:solidFill>
        </p:spPr>
        <p:txBody>
          <a:bodyPr anchor="ctr" anchorCtr="0">
            <a:noAutofit/>
          </a:bodyPr>
          <a:lstStyle>
            <a:lvl1pPr marL="0" indent="0" algn="ctr">
              <a:buNone/>
              <a:defRPr sz="2000" i="0">
                <a:solidFill>
                  <a:schemeClr val="tx1"/>
                </a:solidFill>
              </a:defRPr>
            </a:lvl1pPr>
          </a:lstStyle>
          <a:p>
            <a:r>
              <a:rPr lang="en-US" noProof="0" dirty="0"/>
              <a:t>Competitor 1</a:t>
            </a:r>
          </a:p>
          <a:p>
            <a:r>
              <a:rPr lang="en-US" noProof="0" dirty="0"/>
              <a:t>Logo</a:t>
            </a:r>
          </a:p>
        </p:txBody>
      </p:sp>
      <p:sp>
        <p:nvSpPr>
          <p:cNvPr id="21" name="Picture Placeholder 11" descr="Competitors logos quadrant">
            <a:extLst>
              <a:ext uri="{FF2B5EF4-FFF2-40B4-BE49-F238E27FC236}">
                <a16:creationId xmlns:a16="http://schemas.microsoft.com/office/drawing/2014/main" id="{F1D6EC72-CD23-4FB2-B57B-639BD1321824}"/>
              </a:ext>
            </a:extLst>
          </p:cNvPr>
          <p:cNvSpPr>
            <a:spLocks noGrp="1"/>
          </p:cNvSpPr>
          <p:nvPr>
            <p:ph type="pic" sz="quarter" idx="41" hasCustomPrompt="1"/>
          </p:nvPr>
        </p:nvSpPr>
        <p:spPr>
          <a:xfrm>
            <a:off x="2521461" y="4889390"/>
            <a:ext cx="1772153" cy="777240"/>
          </a:xfrm>
          <a:solidFill>
            <a:schemeClr val="bg1">
              <a:alpha val="50000"/>
            </a:schemeClr>
          </a:solidFill>
        </p:spPr>
        <p:txBody>
          <a:bodyPr anchor="ctr" anchorCtr="0">
            <a:noAutofit/>
          </a:bodyPr>
          <a:lstStyle>
            <a:lvl1pPr marL="0" indent="0" algn="ctr">
              <a:buNone/>
              <a:defRPr sz="2000" i="0">
                <a:solidFill>
                  <a:schemeClr val="tx1"/>
                </a:solidFill>
              </a:defRPr>
            </a:lvl1pPr>
          </a:lstStyle>
          <a:p>
            <a:r>
              <a:rPr lang="en-US" noProof="0" dirty="0"/>
              <a:t>Competitor 3</a:t>
            </a:r>
          </a:p>
          <a:p>
            <a:r>
              <a:rPr lang="en-US" noProof="0" dirty="0"/>
              <a:t>Logo</a:t>
            </a:r>
          </a:p>
        </p:txBody>
      </p:sp>
      <p:sp>
        <p:nvSpPr>
          <p:cNvPr id="23" name="Picture Placeholder 11" descr="Competitors logos quadrant">
            <a:extLst>
              <a:ext uri="{FF2B5EF4-FFF2-40B4-BE49-F238E27FC236}">
                <a16:creationId xmlns:a16="http://schemas.microsoft.com/office/drawing/2014/main" id="{9ECFB104-72C8-4C8F-9892-D63C32BDB4C4}"/>
              </a:ext>
            </a:extLst>
          </p:cNvPr>
          <p:cNvSpPr>
            <a:spLocks noGrp="1"/>
          </p:cNvSpPr>
          <p:nvPr>
            <p:ph type="pic" sz="quarter" idx="42" hasCustomPrompt="1"/>
          </p:nvPr>
        </p:nvSpPr>
        <p:spPr>
          <a:xfrm>
            <a:off x="6829546" y="2770168"/>
            <a:ext cx="1772153" cy="777240"/>
          </a:xfrm>
          <a:solidFill>
            <a:schemeClr val="bg1">
              <a:alpha val="50000"/>
            </a:schemeClr>
          </a:solidFill>
        </p:spPr>
        <p:txBody>
          <a:bodyPr anchor="ctr" anchorCtr="0">
            <a:noAutofit/>
          </a:bodyPr>
          <a:lstStyle>
            <a:lvl1pPr marL="0" indent="0" algn="ctr">
              <a:buNone/>
              <a:defRPr sz="2000" i="0">
                <a:solidFill>
                  <a:schemeClr val="tx1"/>
                </a:solidFill>
              </a:defRPr>
            </a:lvl1pPr>
          </a:lstStyle>
          <a:p>
            <a:r>
              <a:rPr lang="en-US" noProof="0" dirty="0"/>
              <a:t>Competitor 4</a:t>
            </a:r>
          </a:p>
          <a:p>
            <a:r>
              <a:rPr lang="en-US" noProof="0" dirty="0"/>
              <a:t>Logo</a:t>
            </a:r>
          </a:p>
        </p:txBody>
      </p:sp>
      <p:sp>
        <p:nvSpPr>
          <p:cNvPr id="24" name="Picture Placeholder 11" descr="Competitors logos quadrant">
            <a:extLst>
              <a:ext uri="{FF2B5EF4-FFF2-40B4-BE49-F238E27FC236}">
                <a16:creationId xmlns:a16="http://schemas.microsoft.com/office/drawing/2014/main" id="{EB1BE7C2-D7E1-44FC-9E2F-07D83234A287}"/>
              </a:ext>
            </a:extLst>
          </p:cNvPr>
          <p:cNvSpPr>
            <a:spLocks noGrp="1"/>
          </p:cNvSpPr>
          <p:nvPr>
            <p:ph type="pic" sz="quarter" idx="43" hasCustomPrompt="1"/>
          </p:nvPr>
        </p:nvSpPr>
        <p:spPr>
          <a:xfrm>
            <a:off x="6496986" y="5026288"/>
            <a:ext cx="1772153" cy="777240"/>
          </a:xfrm>
          <a:solidFill>
            <a:schemeClr val="bg1">
              <a:alpha val="50000"/>
            </a:schemeClr>
          </a:solidFill>
        </p:spPr>
        <p:txBody>
          <a:bodyPr anchor="ctr" anchorCtr="0">
            <a:noAutofit/>
          </a:bodyPr>
          <a:lstStyle>
            <a:lvl1pPr marL="0" indent="0" algn="ctr">
              <a:buNone/>
              <a:defRPr sz="2000" i="0">
                <a:solidFill>
                  <a:schemeClr val="tx1"/>
                </a:solidFill>
              </a:defRPr>
            </a:lvl1pPr>
          </a:lstStyle>
          <a:p>
            <a:r>
              <a:rPr lang="en-US" noProof="0" dirty="0"/>
              <a:t>Competitor 5</a:t>
            </a:r>
          </a:p>
          <a:p>
            <a:r>
              <a:rPr lang="en-US" noProof="0" dirty="0"/>
              <a:t>Logo</a:t>
            </a:r>
          </a:p>
        </p:txBody>
      </p:sp>
      <p:sp>
        <p:nvSpPr>
          <p:cNvPr id="25" name="Picture Placeholder 11" descr="Competitors logos quadrant">
            <a:extLst>
              <a:ext uri="{FF2B5EF4-FFF2-40B4-BE49-F238E27FC236}">
                <a16:creationId xmlns:a16="http://schemas.microsoft.com/office/drawing/2014/main" id="{CC78793E-2DD2-4C95-911F-5128AE36DF8B}"/>
              </a:ext>
            </a:extLst>
          </p:cNvPr>
          <p:cNvSpPr>
            <a:spLocks noGrp="1"/>
          </p:cNvSpPr>
          <p:nvPr>
            <p:ph type="pic" sz="quarter" idx="44" hasCustomPrompt="1"/>
          </p:nvPr>
        </p:nvSpPr>
        <p:spPr>
          <a:xfrm>
            <a:off x="9571158" y="5289302"/>
            <a:ext cx="1772153" cy="777240"/>
          </a:xfrm>
          <a:solidFill>
            <a:schemeClr val="bg1">
              <a:alpha val="50000"/>
            </a:schemeClr>
          </a:solidFill>
        </p:spPr>
        <p:txBody>
          <a:bodyPr anchor="ctr" anchorCtr="0">
            <a:noAutofit/>
          </a:bodyPr>
          <a:lstStyle>
            <a:lvl1pPr marL="0" indent="0" algn="ctr">
              <a:buNone/>
              <a:defRPr sz="2000" i="0">
                <a:solidFill>
                  <a:schemeClr val="tx1"/>
                </a:solidFill>
              </a:defRPr>
            </a:lvl1pPr>
          </a:lstStyle>
          <a:p>
            <a:r>
              <a:rPr lang="en-US" noProof="0" dirty="0"/>
              <a:t>Competitor 6</a:t>
            </a:r>
          </a:p>
          <a:p>
            <a:r>
              <a:rPr lang="en-US" noProof="0" dirty="0"/>
              <a:t>Logo</a:t>
            </a:r>
          </a:p>
        </p:txBody>
      </p:sp>
      <p:sp>
        <p:nvSpPr>
          <p:cNvPr id="26" name="Text Placeholder 7">
            <a:extLst>
              <a:ext uri="{FF2B5EF4-FFF2-40B4-BE49-F238E27FC236}">
                <a16:creationId xmlns:a16="http://schemas.microsoft.com/office/drawing/2014/main" id="{242F0CC5-5779-42DA-8794-6726B62CC769}"/>
              </a:ext>
            </a:extLst>
          </p:cNvPr>
          <p:cNvSpPr>
            <a:spLocks noGrp="1"/>
          </p:cNvSpPr>
          <p:nvPr>
            <p:ph type="body" sz="quarter" idx="46" hasCustomPrompt="1"/>
          </p:nvPr>
        </p:nvSpPr>
        <p:spPr>
          <a:xfrm>
            <a:off x="788628" y="4089581"/>
            <a:ext cx="2741612" cy="248888"/>
          </a:xfrm>
        </p:spPr>
        <p:txBody>
          <a:bodyPr>
            <a:noAutofit/>
          </a:bodyPr>
          <a:lstStyle>
            <a:lvl1pPr marL="0" indent="0">
              <a:buNone/>
              <a:defRPr sz="1400" b="1">
                <a:solidFill>
                  <a:schemeClr val="tx1"/>
                </a:solidFill>
              </a:defRPr>
            </a:lvl1pPr>
            <a:lvl2pPr marL="457200" indent="0">
              <a:buNone/>
              <a:defRPr sz="1200" b="1"/>
            </a:lvl2pPr>
            <a:lvl3pPr>
              <a:defRPr sz="1200" b="1"/>
            </a:lvl3pPr>
            <a:lvl4pPr>
              <a:defRPr sz="1200" b="1"/>
            </a:lvl4pPr>
            <a:lvl5pPr>
              <a:defRPr sz="1200" b="1"/>
            </a:lvl5pPr>
          </a:lstStyle>
          <a:p>
            <a:pPr lvl="0"/>
            <a:r>
              <a:rPr lang="en-US" noProof="0"/>
              <a:t>More expensive</a:t>
            </a:r>
          </a:p>
        </p:txBody>
      </p:sp>
      <p:sp>
        <p:nvSpPr>
          <p:cNvPr id="31" name="Text Placeholder 7">
            <a:extLst>
              <a:ext uri="{FF2B5EF4-FFF2-40B4-BE49-F238E27FC236}">
                <a16:creationId xmlns:a16="http://schemas.microsoft.com/office/drawing/2014/main" id="{A1687596-F4AA-47A2-B151-DE1D2D317A9F}"/>
              </a:ext>
            </a:extLst>
          </p:cNvPr>
          <p:cNvSpPr>
            <a:spLocks noGrp="1"/>
          </p:cNvSpPr>
          <p:nvPr>
            <p:ph type="body" sz="quarter" idx="47" hasCustomPrompt="1"/>
          </p:nvPr>
        </p:nvSpPr>
        <p:spPr>
          <a:xfrm>
            <a:off x="8730592" y="4089581"/>
            <a:ext cx="2741612" cy="248888"/>
          </a:xfrm>
        </p:spPr>
        <p:txBody>
          <a:bodyPr>
            <a:noAutofit/>
          </a:bodyPr>
          <a:lstStyle>
            <a:lvl1pPr marL="0" indent="0" algn="r">
              <a:buNone/>
              <a:defRPr sz="1400" b="1">
                <a:solidFill>
                  <a:schemeClr val="tx1"/>
                </a:solidFill>
              </a:defRPr>
            </a:lvl1pPr>
            <a:lvl2pPr marL="457200" indent="0">
              <a:buNone/>
              <a:defRPr sz="1200" b="1"/>
            </a:lvl2pPr>
            <a:lvl3pPr>
              <a:defRPr sz="1200" b="1"/>
            </a:lvl3pPr>
            <a:lvl4pPr>
              <a:defRPr sz="1200" b="1"/>
            </a:lvl4pPr>
            <a:lvl5pPr>
              <a:defRPr sz="1200" b="1"/>
            </a:lvl5pPr>
          </a:lstStyle>
          <a:p>
            <a:pPr lvl="0"/>
            <a:r>
              <a:rPr lang="en-US" noProof="0"/>
              <a:t>Less expensive</a:t>
            </a:r>
          </a:p>
        </p:txBody>
      </p:sp>
      <p:sp>
        <p:nvSpPr>
          <p:cNvPr id="33" name="Text Placeholder 7">
            <a:extLst>
              <a:ext uri="{FF2B5EF4-FFF2-40B4-BE49-F238E27FC236}">
                <a16:creationId xmlns:a16="http://schemas.microsoft.com/office/drawing/2014/main" id="{70B300A8-8F26-4803-B75B-4109631B8AD7}"/>
              </a:ext>
            </a:extLst>
          </p:cNvPr>
          <p:cNvSpPr>
            <a:spLocks noGrp="1"/>
          </p:cNvSpPr>
          <p:nvPr>
            <p:ph type="body" sz="quarter" idx="48" hasCustomPrompt="1"/>
          </p:nvPr>
        </p:nvSpPr>
        <p:spPr>
          <a:xfrm>
            <a:off x="3716416" y="6208556"/>
            <a:ext cx="2741612" cy="248888"/>
          </a:xfrm>
        </p:spPr>
        <p:txBody>
          <a:bodyPr>
            <a:noAutofit/>
          </a:bodyPr>
          <a:lstStyle>
            <a:lvl1pPr marL="0" indent="0" algn="ctr">
              <a:buNone/>
              <a:defRPr sz="1400" b="1">
                <a:solidFill>
                  <a:schemeClr val="tx1"/>
                </a:solidFill>
              </a:defRPr>
            </a:lvl1pPr>
            <a:lvl2pPr marL="457200" indent="0">
              <a:buNone/>
              <a:defRPr sz="1200" b="1"/>
            </a:lvl2pPr>
            <a:lvl3pPr>
              <a:defRPr sz="1200" b="1"/>
            </a:lvl3pPr>
            <a:lvl4pPr>
              <a:defRPr sz="1200" b="1"/>
            </a:lvl4pPr>
            <a:lvl5pPr>
              <a:defRPr sz="1200" b="1"/>
            </a:lvl5pPr>
          </a:lstStyle>
          <a:p>
            <a:pPr lvl="0"/>
            <a:r>
              <a:rPr lang="en-US" noProof="0"/>
              <a:t>Less convenient</a:t>
            </a:r>
          </a:p>
        </p:txBody>
      </p:sp>
      <p:sp>
        <p:nvSpPr>
          <p:cNvPr id="34" name="Text Placeholder 7">
            <a:extLst>
              <a:ext uri="{FF2B5EF4-FFF2-40B4-BE49-F238E27FC236}">
                <a16:creationId xmlns:a16="http://schemas.microsoft.com/office/drawing/2014/main" id="{652D52EF-59ED-4ADC-B2F9-DFFB875F5A5F}"/>
              </a:ext>
            </a:extLst>
          </p:cNvPr>
          <p:cNvSpPr>
            <a:spLocks noGrp="1"/>
          </p:cNvSpPr>
          <p:nvPr>
            <p:ph type="body" sz="quarter" idx="49" hasCustomPrompt="1"/>
          </p:nvPr>
        </p:nvSpPr>
        <p:spPr>
          <a:xfrm>
            <a:off x="3716416" y="1876140"/>
            <a:ext cx="2741612" cy="248888"/>
          </a:xfrm>
        </p:spPr>
        <p:txBody>
          <a:bodyPr>
            <a:noAutofit/>
          </a:bodyPr>
          <a:lstStyle>
            <a:lvl1pPr marL="0" indent="0" algn="ctr">
              <a:buNone/>
              <a:defRPr sz="1400" b="1">
                <a:solidFill>
                  <a:schemeClr val="tx1"/>
                </a:solidFill>
              </a:defRPr>
            </a:lvl1pPr>
            <a:lvl2pPr marL="457200" indent="0">
              <a:buNone/>
              <a:defRPr sz="1200" b="1"/>
            </a:lvl2pPr>
            <a:lvl3pPr>
              <a:defRPr sz="1200" b="1"/>
            </a:lvl3pPr>
            <a:lvl4pPr>
              <a:defRPr sz="1200" b="1"/>
            </a:lvl4pPr>
            <a:lvl5pPr>
              <a:defRPr sz="1200" b="1"/>
            </a:lvl5pPr>
          </a:lstStyle>
          <a:p>
            <a:pPr lvl="0"/>
            <a:r>
              <a:rPr lang="en-US" noProof="0"/>
              <a:t>More convenient</a:t>
            </a:r>
          </a:p>
        </p:txBody>
      </p:sp>
      <p:sp>
        <p:nvSpPr>
          <p:cNvPr id="35" name="Picture Placeholder 13">
            <a:extLst>
              <a:ext uri="{FF2B5EF4-FFF2-40B4-BE49-F238E27FC236}">
                <a16:creationId xmlns:a16="http://schemas.microsoft.com/office/drawing/2014/main" id="{2126427F-C54E-4B7F-9641-938D9541923F}"/>
              </a:ext>
            </a:extLst>
          </p:cNvPr>
          <p:cNvSpPr>
            <a:spLocks noGrp="1"/>
          </p:cNvSpPr>
          <p:nvPr>
            <p:ph type="pic" sz="quarter" idx="50"/>
          </p:nvPr>
        </p:nvSpPr>
        <p:spPr>
          <a:xfrm>
            <a:off x="9013409" y="1981647"/>
            <a:ext cx="2331720" cy="539496"/>
          </a:xfrm>
          <a:solidFill>
            <a:schemeClr val="bg1"/>
          </a:solidFill>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Tree>
    <p:extLst>
      <p:ext uri="{BB962C8B-B14F-4D97-AF65-F5344CB8AC3E}">
        <p14:creationId xmlns:p14="http://schemas.microsoft.com/office/powerpoint/2010/main" val="247864088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hree Steps Content Layout">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BE1BF711-AD1E-4C2A-92AA-123A8E0CCD99}"/>
              </a:ext>
            </a:extLst>
          </p:cNvPr>
          <p:cNvSpPr>
            <a:spLocks noGrp="1"/>
          </p:cNvSpPr>
          <p:nvPr>
            <p:ph type="title" hasCustomPrompt="1"/>
          </p:nvPr>
        </p:nvSpPr>
        <p:spPr>
          <a:xfrm>
            <a:off x="838200" y="1506660"/>
            <a:ext cx="6121400" cy="761540"/>
          </a:xfrm>
        </p:spPr>
        <p:txBody>
          <a:bodyPr lIns="0" tIns="0" rIns="0" bIns="0" anchor="b" anchorCtr="0">
            <a:normAutofit/>
          </a:bodyPr>
          <a:lstStyle>
            <a:lvl1pPr>
              <a:defRPr sz="3600" b="1"/>
            </a:lvl1pPr>
          </a:lstStyle>
          <a:p>
            <a:r>
              <a:rPr lang="en-US" noProof="0"/>
              <a:t>CLICK TO EDIT</a:t>
            </a:r>
          </a:p>
        </p:txBody>
      </p:sp>
      <p:sp>
        <p:nvSpPr>
          <p:cNvPr id="18" name="Rectangle 17">
            <a:extLst>
              <a:ext uri="{FF2B5EF4-FFF2-40B4-BE49-F238E27FC236}">
                <a16:creationId xmlns:a16="http://schemas.microsoft.com/office/drawing/2014/main" id="{9DC30695-97E1-4601-8C7B-961D69628644}"/>
              </a:ext>
            </a:extLst>
          </p:cNvPr>
          <p:cNvSpPr/>
          <p:nvPr userDrawn="1"/>
        </p:nvSpPr>
        <p:spPr>
          <a:xfrm>
            <a:off x="838200" y="3703320"/>
            <a:ext cx="3528000" cy="315468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Picture Placeholder 13">
            <a:extLst>
              <a:ext uri="{FF2B5EF4-FFF2-40B4-BE49-F238E27FC236}">
                <a16:creationId xmlns:a16="http://schemas.microsoft.com/office/drawing/2014/main"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29" name="Text Placeholder 2">
            <a:extLst>
              <a:ext uri="{FF2B5EF4-FFF2-40B4-BE49-F238E27FC236}">
                <a16:creationId xmlns:a16="http://schemas.microsoft.com/office/drawing/2014/main" id="{E2B5B824-F1E4-4ADF-B1C2-3DBA2FC66495}"/>
              </a:ext>
            </a:extLst>
          </p:cNvPr>
          <p:cNvSpPr>
            <a:spLocks noGrp="1"/>
          </p:cNvSpPr>
          <p:nvPr>
            <p:ph type="body" idx="34" hasCustomPrompt="1"/>
          </p:nvPr>
        </p:nvSpPr>
        <p:spPr>
          <a:xfrm>
            <a:off x="1279896" y="3829204"/>
            <a:ext cx="2737417" cy="478453"/>
          </a:xfrm>
        </p:spPr>
        <p:txBody>
          <a:bodyPr lIns="0" tIns="0" rIns="0" bIns="0" anchor="b">
            <a:normAutofit/>
          </a:bodyPr>
          <a:lstStyle>
            <a:lvl1pPr marL="0" indent="0" algn="l">
              <a:spcBef>
                <a:spcPts val="600"/>
              </a:spcBef>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Section 1 Title</a:t>
            </a:r>
          </a:p>
        </p:txBody>
      </p:sp>
      <p:sp>
        <p:nvSpPr>
          <p:cNvPr id="22" name="Text Placeholder 2">
            <a:extLst>
              <a:ext uri="{FF2B5EF4-FFF2-40B4-BE49-F238E27FC236}">
                <a16:creationId xmlns:a16="http://schemas.microsoft.com/office/drawing/2014/main" id="{CADBF3A0-15C9-427F-8FD2-15ED840D4E0D}"/>
              </a:ext>
            </a:extLst>
          </p:cNvPr>
          <p:cNvSpPr>
            <a:spLocks noGrp="1"/>
          </p:cNvSpPr>
          <p:nvPr>
            <p:ph type="body" idx="13"/>
          </p:nvPr>
        </p:nvSpPr>
        <p:spPr>
          <a:xfrm>
            <a:off x="1275701" y="4617038"/>
            <a:ext cx="2741612" cy="1463785"/>
          </a:xfrm>
        </p:spPr>
        <p:txBody>
          <a:bodyPr lIns="0" tIns="0" rIns="0" bIns="0" anchor="t" anchorCtr="0">
            <a:normAutofit/>
          </a:bodyPr>
          <a:lstStyle>
            <a:lvl1pPr marL="216000" indent="-216000">
              <a:spcBef>
                <a:spcPts val="600"/>
              </a:spcBef>
              <a:buClr>
                <a:schemeClr val="accent4">
                  <a:lumMod val="60000"/>
                  <a:lumOff val="40000"/>
                </a:schemeClr>
              </a:buClr>
              <a:buFont typeface="Wingdings" panose="05000000000000000000" pitchFamily="2" charset="2"/>
              <a:buChar char="§"/>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4" name="Text Placeholder 2">
            <a:extLst>
              <a:ext uri="{FF2B5EF4-FFF2-40B4-BE49-F238E27FC236}">
                <a16:creationId xmlns:a16="http://schemas.microsoft.com/office/drawing/2014/main" id="{C5E37954-2587-4B97-88B7-FA4C7604AC87}"/>
              </a:ext>
            </a:extLst>
          </p:cNvPr>
          <p:cNvSpPr>
            <a:spLocks noGrp="1"/>
          </p:cNvSpPr>
          <p:nvPr>
            <p:ph type="body" idx="37"/>
          </p:nvPr>
        </p:nvSpPr>
        <p:spPr>
          <a:xfrm>
            <a:off x="862259" y="2739982"/>
            <a:ext cx="3432374" cy="845403"/>
          </a:xfrm>
        </p:spPr>
        <p:txBody>
          <a:bodyPr lIns="0" tIns="0" rIns="0" bIns="0" anchor="t" anchorCtr="0">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9" name="Rectangle 18">
            <a:extLst>
              <a:ext uri="{FF2B5EF4-FFF2-40B4-BE49-F238E27FC236}">
                <a16:creationId xmlns:a16="http://schemas.microsoft.com/office/drawing/2014/main" id="{E250C9FB-EE54-4D19-932C-4EF9C7CC93B4}"/>
              </a:ext>
            </a:extLst>
          </p:cNvPr>
          <p:cNvSpPr/>
          <p:nvPr userDrawn="1"/>
        </p:nvSpPr>
        <p:spPr>
          <a:xfrm>
            <a:off x="4368003" y="2944943"/>
            <a:ext cx="3510000" cy="315468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Text Placeholder 2">
            <a:extLst>
              <a:ext uri="{FF2B5EF4-FFF2-40B4-BE49-F238E27FC236}">
                <a16:creationId xmlns:a16="http://schemas.microsoft.com/office/drawing/2014/main" id="{0DA829CB-8433-4580-B34A-C48512DF4776}"/>
              </a:ext>
            </a:extLst>
          </p:cNvPr>
          <p:cNvSpPr>
            <a:spLocks noGrp="1"/>
          </p:cNvSpPr>
          <p:nvPr>
            <p:ph type="body" idx="38" hasCustomPrompt="1"/>
          </p:nvPr>
        </p:nvSpPr>
        <p:spPr>
          <a:xfrm>
            <a:off x="4813818" y="3070827"/>
            <a:ext cx="2718357" cy="478453"/>
          </a:xfrm>
        </p:spPr>
        <p:txBody>
          <a:bodyPr lIns="0" tIns="0" rIns="0" bIns="0" anchor="b">
            <a:normAutofit/>
          </a:bodyPr>
          <a:lstStyle>
            <a:lvl1pPr marL="0" indent="0" algn="l">
              <a:spcBef>
                <a:spcPts val="600"/>
              </a:spcBef>
              <a:buNone/>
              <a:defRPr sz="2000" b="1" i="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Section 1 Title</a:t>
            </a:r>
          </a:p>
        </p:txBody>
      </p:sp>
      <p:sp>
        <p:nvSpPr>
          <p:cNvPr id="21" name="Text Placeholder 2">
            <a:extLst>
              <a:ext uri="{FF2B5EF4-FFF2-40B4-BE49-F238E27FC236}">
                <a16:creationId xmlns:a16="http://schemas.microsoft.com/office/drawing/2014/main" id="{2B17A0E8-5FE1-4EDB-9912-D15DE0F515CA}"/>
              </a:ext>
            </a:extLst>
          </p:cNvPr>
          <p:cNvSpPr>
            <a:spLocks noGrp="1"/>
          </p:cNvSpPr>
          <p:nvPr>
            <p:ph type="body" idx="39"/>
          </p:nvPr>
        </p:nvSpPr>
        <p:spPr>
          <a:xfrm>
            <a:off x="4809623" y="3858661"/>
            <a:ext cx="2718358" cy="2077777"/>
          </a:xfrm>
        </p:spPr>
        <p:txBody>
          <a:bodyPr lIns="0" tIns="0" rIns="0" bIns="0" anchor="t" anchorCtr="0">
            <a:normAutofit/>
          </a:bodyPr>
          <a:lstStyle>
            <a:lvl1pPr marL="216000" indent="-216000">
              <a:spcBef>
                <a:spcPts val="600"/>
              </a:spcBef>
              <a:buClr>
                <a:schemeClr val="accent4">
                  <a:lumMod val="60000"/>
                  <a:lumOff val="40000"/>
                </a:schemeClr>
              </a:buClr>
              <a:buFont typeface="Wingdings" panose="05000000000000000000" pitchFamily="2" charset="2"/>
              <a:buChar char="§"/>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3" name="Rectangle 22">
            <a:extLst>
              <a:ext uri="{FF2B5EF4-FFF2-40B4-BE49-F238E27FC236}">
                <a16:creationId xmlns:a16="http://schemas.microsoft.com/office/drawing/2014/main" id="{5F78EA48-44FB-466C-808A-654F878A2BE5}"/>
              </a:ext>
            </a:extLst>
          </p:cNvPr>
          <p:cNvSpPr/>
          <p:nvPr userDrawn="1"/>
        </p:nvSpPr>
        <p:spPr>
          <a:xfrm>
            <a:off x="7859550" y="914400"/>
            <a:ext cx="3492000" cy="419709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4" name="Text Placeholder 2">
            <a:extLst>
              <a:ext uri="{FF2B5EF4-FFF2-40B4-BE49-F238E27FC236}">
                <a16:creationId xmlns:a16="http://schemas.microsoft.com/office/drawing/2014/main" id="{858E05EE-476C-464F-97E9-AB4404E1031E}"/>
              </a:ext>
            </a:extLst>
          </p:cNvPr>
          <p:cNvSpPr>
            <a:spLocks noGrp="1"/>
          </p:cNvSpPr>
          <p:nvPr>
            <p:ph type="body" idx="40" hasCustomPrompt="1"/>
          </p:nvPr>
        </p:nvSpPr>
        <p:spPr>
          <a:xfrm>
            <a:off x="8301247" y="1040284"/>
            <a:ext cx="2728138" cy="478453"/>
          </a:xfrm>
        </p:spPr>
        <p:txBody>
          <a:bodyPr lIns="0" tIns="0" rIns="0" bIns="0" anchor="b">
            <a:normAutofit/>
          </a:bodyPr>
          <a:lstStyle>
            <a:lvl1pPr marL="0" indent="0" algn="l">
              <a:spcBef>
                <a:spcPts val="600"/>
              </a:spcBef>
              <a:buNone/>
              <a:defRPr sz="2000" b="1" i="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Section 1 Title</a:t>
            </a:r>
          </a:p>
        </p:txBody>
      </p:sp>
      <p:sp>
        <p:nvSpPr>
          <p:cNvPr id="25" name="Text Placeholder 2">
            <a:extLst>
              <a:ext uri="{FF2B5EF4-FFF2-40B4-BE49-F238E27FC236}">
                <a16:creationId xmlns:a16="http://schemas.microsoft.com/office/drawing/2014/main" id="{3A2B7032-E785-4A36-9ADB-097498F9D09B}"/>
              </a:ext>
            </a:extLst>
          </p:cNvPr>
          <p:cNvSpPr>
            <a:spLocks noGrp="1"/>
          </p:cNvSpPr>
          <p:nvPr>
            <p:ph type="body" idx="41"/>
          </p:nvPr>
        </p:nvSpPr>
        <p:spPr>
          <a:xfrm>
            <a:off x="8292856" y="1828117"/>
            <a:ext cx="2731930" cy="3112371"/>
          </a:xfrm>
        </p:spPr>
        <p:txBody>
          <a:bodyPr lIns="0" tIns="0" rIns="0" bIns="0" anchor="t" anchorCtr="0">
            <a:normAutofit/>
          </a:bodyPr>
          <a:lstStyle>
            <a:lvl1pPr marL="216000" indent="-216000">
              <a:spcBef>
                <a:spcPts val="600"/>
              </a:spcBef>
              <a:buClr>
                <a:schemeClr val="accent1"/>
              </a:buClr>
              <a:buFont typeface="Wingdings" panose="05000000000000000000" pitchFamily="2" charset="2"/>
              <a:buChar char="§"/>
              <a:defRPr sz="1400" b="0" i="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6" name="Text Placeholder 2">
            <a:extLst>
              <a:ext uri="{FF2B5EF4-FFF2-40B4-BE49-F238E27FC236}">
                <a16:creationId xmlns:a16="http://schemas.microsoft.com/office/drawing/2014/main" id="{C978BB3C-0EC9-4911-AF98-3B17C4CE8FA3}"/>
              </a:ext>
            </a:extLst>
          </p:cNvPr>
          <p:cNvSpPr>
            <a:spLocks noGrp="1"/>
          </p:cNvSpPr>
          <p:nvPr>
            <p:ph type="body" idx="42" hasCustomPrompt="1"/>
          </p:nvPr>
        </p:nvSpPr>
        <p:spPr>
          <a:xfrm>
            <a:off x="1279896" y="4348591"/>
            <a:ext cx="2741611" cy="246279"/>
          </a:xfrm>
        </p:spPr>
        <p:txBody>
          <a:bodyPr lIns="0" tIns="0" rIns="0" bIns="0" anchor="b">
            <a:normAutofit/>
          </a:bodyPr>
          <a:lstStyle>
            <a:lvl1pPr marL="0" indent="0" algn="l">
              <a:spcBef>
                <a:spcPts val="600"/>
              </a:spcBef>
              <a:buNone/>
              <a:defRPr sz="1400" b="1" i="1">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Section 1 Title</a:t>
            </a:r>
          </a:p>
        </p:txBody>
      </p:sp>
      <p:sp>
        <p:nvSpPr>
          <p:cNvPr id="28" name="Text Placeholder 2">
            <a:extLst>
              <a:ext uri="{FF2B5EF4-FFF2-40B4-BE49-F238E27FC236}">
                <a16:creationId xmlns:a16="http://schemas.microsoft.com/office/drawing/2014/main" id="{FF3182A3-A2A8-4CAF-9CB8-8D2AFF31639B}"/>
              </a:ext>
            </a:extLst>
          </p:cNvPr>
          <p:cNvSpPr>
            <a:spLocks noGrp="1"/>
          </p:cNvSpPr>
          <p:nvPr>
            <p:ph type="body" idx="43" hasCustomPrompt="1"/>
          </p:nvPr>
        </p:nvSpPr>
        <p:spPr>
          <a:xfrm>
            <a:off x="4813818" y="3590214"/>
            <a:ext cx="2718357" cy="246279"/>
          </a:xfrm>
        </p:spPr>
        <p:txBody>
          <a:bodyPr lIns="0" tIns="0" rIns="0" bIns="0" anchor="b">
            <a:normAutofit/>
          </a:bodyPr>
          <a:lstStyle>
            <a:lvl1pPr marL="0" indent="0" algn="l">
              <a:spcBef>
                <a:spcPts val="600"/>
              </a:spcBef>
              <a:buNone/>
              <a:defRPr sz="1400" b="1" i="1">
                <a:solidFill>
                  <a:schemeClr val="tx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Section 1 Title</a:t>
            </a:r>
          </a:p>
        </p:txBody>
      </p:sp>
      <p:sp>
        <p:nvSpPr>
          <p:cNvPr id="31" name="Text Placeholder 2">
            <a:extLst>
              <a:ext uri="{FF2B5EF4-FFF2-40B4-BE49-F238E27FC236}">
                <a16:creationId xmlns:a16="http://schemas.microsoft.com/office/drawing/2014/main" id="{EAE2A6B1-5D4C-4E87-A1F9-92B4CC63D18E}"/>
              </a:ext>
            </a:extLst>
          </p:cNvPr>
          <p:cNvSpPr>
            <a:spLocks noGrp="1"/>
          </p:cNvSpPr>
          <p:nvPr>
            <p:ph type="body" idx="44" hasCustomPrompt="1"/>
          </p:nvPr>
        </p:nvSpPr>
        <p:spPr>
          <a:xfrm>
            <a:off x="8301247" y="1559671"/>
            <a:ext cx="2728138" cy="246279"/>
          </a:xfrm>
        </p:spPr>
        <p:txBody>
          <a:bodyPr lIns="0" tIns="0" rIns="0" bIns="0" anchor="b">
            <a:normAutofit/>
          </a:bodyPr>
          <a:lstStyle>
            <a:lvl1pPr marL="0" indent="0" algn="l">
              <a:spcBef>
                <a:spcPts val="600"/>
              </a:spcBef>
              <a:buNone/>
              <a:defRPr sz="1400" b="1" i="1">
                <a:solidFill>
                  <a:schemeClr val="bg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Section 1 Title</a:t>
            </a:r>
          </a:p>
        </p:txBody>
      </p:sp>
      <p:sp>
        <p:nvSpPr>
          <p:cNvPr id="27" name="Rectangle 30" descr="Rectangle shape">
            <a:extLst>
              <a:ext uri="{FF2B5EF4-FFF2-40B4-BE49-F238E27FC236}">
                <a16:creationId xmlns:a16="http://schemas.microsoft.com/office/drawing/2014/main" id="{3FD4F881-8EF1-46B0-A01F-F145F6EA85C6}"/>
              </a:ext>
            </a:extLst>
          </p:cNvPr>
          <p:cNvSpPr/>
          <p:nvPr userDrawn="1"/>
        </p:nvSpPr>
        <p:spPr>
          <a:xfrm>
            <a:off x="0" y="2395688"/>
            <a:ext cx="5518372"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26671738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able Content Layout">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Text Placeholder 2">
            <a:extLst>
              <a:ext uri="{FF2B5EF4-FFF2-40B4-BE49-F238E27FC236}">
                <a16:creationId xmlns:a16="http://schemas.microsoft.com/office/drawing/2014/main" id="{F947FF51-80C5-433A-A515-4334E29588D0}"/>
              </a:ext>
            </a:extLst>
          </p:cNvPr>
          <p:cNvSpPr>
            <a:spLocks noGrp="1"/>
          </p:cNvSpPr>
          <p:nvPr>
            <p:ph type="body" idx="1"/>
          </p:nvPr>
        </p:nvSpPr>
        <p:spPr>
          <a:xfrm>
            <a:off x="862258" y="1740127"/>
            <a:ext cx="7800832" cy="481465"/>
          </a:xfrm>
        </p:spPr>
        <p:txBody>
          <a:bodyPr lIns="0" tIns="0" rIns="0" bIns="0" anchor="t" anchorCtr="0">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 name="Title 1">
            <a:extLst>
              <a:ext uri="{FF2B5EF4-FFF2-40B4-BE49-F238E27FC236}">
                <a16:creationId xmlns:a16="http://schemas.microsoft.com/office/drawing/2014/main" id="{58EFAFB9-41FD-471B-8C26-B5481B74C36E}"/>
              </a:ext>
            </a:extLst>
          </p:cNvPr>
          <p:cNvSpPr>
            <a:spLocks noGrp="1"/>
          </p:cNvSpPr>
          <p:nvPr>
            <p:ph type="title" hasCustomPrompt="1"/>
          </p:nvPr>
        </p:nvSpPr>
        <p:spPr>
          <a:xfrm>
            <a:off x="838201" y="617258"/>
            <a:ext cx="7800832" cy="594132"/>
          </a:xfrm>
        </p:spPr>
        <p:txBody>
          <a:bodyPr lIns="0" tIns="0" rIns="0" bIns="0" anchor="b" anchorCtr="0">
            <a:normAutofit/>
          </a:bodyPr>
          <a:lstStyle>
            <a:lvl1pPr marL="0" algn="l"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 MASTER TITLE</a:t>
            </a:r>
          </a:p>
        </p:txBody>
      </p:sp>
      <p:sp>
        <p:nvSpPr>
          <p:cNvPr id="17" name="Text Placeholder 2">
            <a:extLst>
              <a:ext uri="{FF2B5EF4-FFF2-40B4-BE49-F238E27FC236}">
                <a16:creationId xmlns:a16="http://schemas.microsoft.com/office/drawing/2014/main" id="{F0D239C0-D332-4295-B0D2-EE7E153AEF85}"/>
              </a:ext>
            </a:extLst>
          </p:cNvPr>
          <p:cNvSpPr>
            <a:spLocks noGrp="1"/>
          </p:cNvSpPr>
          <p:nvPr>
            <p:ph type="body" idx="21"/>
          </p:nvPr>
        </p:nvSpPr>
        <p:spPr>
          <a:xfrm>
            <a:off x="867819" y="2345281"/>
            <a:ext cx="4399506" cy="467382"/>
          </a:xfrm>
        </p:spPr>
        <p:txBody>
          <a:bodyPr lIns="0" tIns="0" rIns="0" bIns="0" anchor="b">
            <a:normAutofit/>
          </a:bodyPr>
          <a:lstStyle>
            <a:lvl1pPr marL="0" indent="0">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4" name="Picture Placeholder 13">
            <a:extLst>
              <a:ext uri="{FF2B5EF4-FFF2-40B4-BE49-F238E27FC236}">
                <a16:creationId xmlns:a16="http://schemas.microsoft.com/office/drawing/2014/main" id="{6CFA9DC2-8816-4504-9E78-0D6A51A4ABBE}"/>
              </a:ext>
            </a:extLst>
          </p:cNvPr>
          <p:cNvSpPr>
            <a:spLocks noGrp="1"/>
          </p:cNvSpPr>
          <p:nvPr>
            <p:ph type="pic" sz="quarter" idx="16"/>
          </p:nvPr>
        </p:nvSpPr>
        <p:spPr>
          <a:xfrm>
            <a:off x="9013409"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26" name="Text Placeholder 2">
            <a:extLst>
              <a:ext uri="{FF2B5EF4-FFF2-40B4-BE49-F238E27FC236}">
                <a16:creationId xmlns:a16="http://schemas.microsoft.com/office/drawing/2014/main" id="{F0C6A052-44FB-4766-A715-5F60A7AEF0AD}"/>
              </a:ext>
            </a:extLst>
          </p:cNvPr>
          <p:cNvSpPr>
            <a:spLocks noGrp="1"/>
          </p:cNvSpPr>
          <p:nvPr>
            <p:ph type="body" idx="30"/>
          </p:nvPr>
        </p:nvSpPr>
        <p:spPr>
          <a:xfrm>
            <a:off x="6245711" y="2345281"/>
            <a:ext cx="5078469" cy="467382"/>
          </a:xfrm>
        </p:spPr>
        <p:txBody>
          <a:bodyPr lIns="0" tIns="0" rIns="0" bIns="0" anchor="b">
            <a:normAutofit/>
          </a:bodyPr>
          <a:lstStyle>
            <a:lvl1pPr marL="0" indent="0">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3" name="Content Placeholder 12">
            <a:extLst>
              <a:ext uri="{FF2B5EF4-FFF2-40B4-BE49-F238E27FC236}">
                <a16:creationId xmlns:a16="http://schemas.microsoft.com/office/drawing/2014/main" id="{68C1D2FC-82D4-4984-A285-D297EC46F0D8}"/>
              </a:ext>
            </a:extLst>
          </p:cNvPr>
          <p:cNvSpPr>
            <a:spLocks noGrp="1"/>
          </p:cNvSpPr>
          <p:nvPr>
            <p:ph sz="quarter" idx="31"/>
          </p:nvPr>
        </p:nvSpPr>
        <p:spPr>
          <a:xfrm>
            <a:off x="862013" y="2998120"/>
            <a:ext cx="4818062" cy="2687637"/>
          </a:xfrm>
        </p:spPr>
        <p:txBody>
          <a:bodyPr>
            <a:normAutofit/>
          </a:bodyPr>
          <a:lstStyle>
            <a:lvl1pPr marL="0" indent="0">
              <a:buNone/>
              <a:defRPr sz="1400">
                <a:solidFill>
                  <a:schemeClr val="tx1"/>
                </a:solidFill>
              </a:defRPr>
            </a:lvl1pPr>
            <a:lvl2pPr marL="457200" indent="0">
              <a:buNone/>
              <a:defRPr sz="1400">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noProof="0"/>
              <a:t>Click to edit Master text styles</a:t>
            </a:r>
          </a:p>
          <a:p>
            <a:pPr lvl="1"/>
            <a:r>
              <a:rPr lang="en-US" noProof="0"/>
              <a:t>Second level</a:t>
            </a:r>
          </a:p>
        </p:txBody>
      </p:sp>
      <p:sp>
        <p:nvSpPr>
          <p:cNvPr id="22" name="Content Placeholder 12">
            <a:extLst>
              <a:ext uri="{FF2B5EF4-FFF2-40B4-BE49-F238E27FC236}">
                <a16:creationId xmlns:a16="http://schemas.microsoft.com/office/drawing/2014/main" id="{C7746309-5494-4FAF-8640-D18D81C82FC1}"/>
              </a:ext>
            </a:extLst>
          </p:cNvPr>
          <p:cNvSpPr>
            <a:spLocks noGrp="1"/>
          </p:cNvSpPr>
          <p:nvPr>
            <p:ph sz="quarter" idx="32"/>
          </p:nvPr>
        </p:nvSpPr>
        <p:spPr>
          <a:xfrm>
            <a:off x="6230001" y="2998120"/>
            <a:ext cx="5122211" cy="2687637"/>
          </a:xfrm>
        </p:spPr>
        <p:txBody>
          <a:bodyPr/>
          <a:lstStyle>
            <a:lvl1pPr marL="0" indent="0">
              <a:buNone/>
              <a:defRPr sz="140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noProof="0"/>
              <a:t>Click to edit Master text styles</a:t>
            </a:r>
          </a:p>
        </p:txBody>
      </p:sp>
      <p:sp>
        <p:nvSpPr>
          <p:cNvPr id="14" name="Rectangle 17" descr="Rectangle shape">
            <a:extLst>
              <a:ext uri="{FF2B5EF4-FFF2-40B4-BE49-F238E27FC236}">
                <a16:creationId xmlns:a16="http://schemas.microsoft.com/office/drawing/2014/main" id="{42F2CA37-EDD0-4C79-960F-D8E91A8352FB}"/>
              </a:ext>
            </a:extLst>
          </p:cNvPr>
          <p:cNvSpPr/>
          <p:nvPr userDrawn="1"/>
        </p:nvSpPr>
        <p:spPr>
          <a:xfrm>
            <a:off x="0" y="1347938"/>
            <a:ext cx="3253740"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56573260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meline Layout">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Title 1">
            <a:extLst>
              <a:ext uri="{FF2B5EF4-FFF2-40B4-BE49-F238E27FC236}">
                <a16:creationId xmlns:a16="http://schemas.microsoft.com/office/drawing/2014/main" id="{58EFAFB9-41FD-471B-8C26-B5481B74C36E}"/>
              </a:ext>
            </a:extLst>
          </p:cNvPr>
          <p:cNvSpPr>
            <a:spLocks noGrp="1"/>
          </p:cNvSpPr>
          <p:nvPr>
            <p:ph type="title" hasCustomPrompt="1"/>
          </p:nvPr>
        </p:nvSpPr>
        <p:spPr>
          <a:xfrm>
            <a:off x="3256085" y="774398"/>
            <a:ext cx="5679831" cy="619448"/>
          </a:xfrm>
        </p:spPr>
        <p:txBody>
          <a:bodyPr lIns="0" tIns="0" rIns="0" bIns="0" anchor="b" anchorCtr="0">
            <a:normAutofit/>
          </a:bodyPr>
          <a:lstStyle>
            <a:lvl1pPr marL="0" algn="ctr"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a:t>
            </a:r>
          </a:p>
        </p:txBody>
      </p:sp>
      <p:sp>
        <p:nvSpPr>
          <p:cNvPr id="12" name="Picture Placeholder 13">
            <a:extLst>
              <a:ext uri="{FF2B5EF4-FFF2-40B4-BE49-F238E27FC236}">
                <a16:creationId xmlns:a16="http://schemas.microsoft.com/office/drawing/2014/main"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22" name="Text Placeholder 2">
            <a:extLst>
              <a:ext uri="{FF2B5EF4-FFF2-40B4-BE49-F238E27FC236}">
                <a16:creationId xmlns:a16="http://schemas.microsoft.com/office/drawing/2014/main" id="{FBE302E7-5C2F-4624-AD0C-D1495C751BBE}"/>
              </a:ext>
            </a:extLst>
          </p:cNvPr>
          <p:cNvSpPr>
            <a:spLocks noGrp="1"/>
          </p:cNvSpPr>
          <p:nvPr>
            <p:ph type="body" idx="1" hasCustomPrompt="1"/>
          </p:nvPr>
        </p:nvSpPr>
        <p:spPr>
          <a:xfrm>
            <a:off x="836614" y="4307172"/>
            <a:ext cx="1728216" cy="334918"/>
          </a:xfrm>
        </p:spPr>
        <p:txBody>
          <a:bodyPr lIns="36000" tIns="0" rIns="0" bIns="0" anchor="b">
            <a:normAutofit/>
          </a:bodyPr>
          <a:lstStyle>
            <a:lvl1pPr marL="0" indent="0">
              <a:buNone/>
              <a:defRPr sz="2000" b="1">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text</a:t>
            </a:r>
          </a:p>
        </p:txBody>
      </p:sp>
      <p:sp>
        <p:nvSpPr>
          <p:cNvPr id="27" name="Text Placeholder 11">
            <a:extLst>
              <a:ext uri="{FF2B5EF4-FFF2-40B4-BE49-F238E27FC236}">
                <a16:creationId xmlns:a16="http://schemas.microsoft.com/office/drawing/2014/main" id="{90E84C90-8C85-4EBD-A0A8-BE41617041D4}"/>
              </a:ext>
            </a:extLst>
          </p:cNvPr>
          <p:cNvSpPr>
            <a:spLocks noGrp="1"/>
          </p:cNvSpPr>
          <p:nvPr>
            <p:ph type="body" sz="quarter" idx="13"/>
          </p:nvPr>
        </p:nvSpPr>
        <p:spPr>
          <a:xfrm>
            <a:off x="836614" y="4692262"/>
            <a:ext cx="1728216" cy="1142011"/>
          </a:xfrm>
        </p:spPr>
        <p:txBody>
          <a:bodyPr lIns="36000" tIns="0" rIns="0" bIns="0">
            <a:normAutofit/>
          </a:bodyPr>
          <a:lstStyle>
            <a:lvl1pPr marL="0" indent="0">
              <a:buClr>
                <a:schemeClr val="tx2"/>
              </a:buClr>
              <a:buSzPct val="125000"/>
              <a:buFont typeface="Wingdings" panose="05000000000000000000" pitchFamily="2" charset="2"/>
              <a:buNone/>
              <a:defRPr sz="1200" i="0">
                <a:solidFill>
                  <a:schemeClr val="tx2"/>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a:r>
              <a:rPr lang="en-US" noProof="0"/>
              <a:t>Click to edit Master text styles</a:t>
            </a:r>
          </a:p>
        </p:txBody>
      </p:sp>
      <p:sp>
        <p:nvSpPr>
          <p:cNvPr id="28" name="Text Placeholder 7">
            <a:extLst>
              <a:ext uri="{FF2B5EF4-FFF2-40B4-BE49-F238E27FC236}">
                <a16:creationId xmlns:a16="http://schemas.microsoft.com/office/drawing/2014/main" id="{60C2D7C7-DBCB-4597-8620-C8C9C5A76ABD}"/>
              </a:ext>
            </a:extLst>
          </p:cNvPr>
          <p:cNvSpPr>
            <a:spLocks noGrp="1"/>
          </p:cNvSpPr>
          <p:nvPr>
            <p:ph type="body" sz="quarter" idx="25" hasCustomPrompt="1"/>
          </p:nvPr>
        </p:nvSpPr>
        <p:spPr>
          <a:xfrm>
            <a:off x="836614" y="2923572"/>
            <a:ext cx="1728216" cy="604730"/>
          </a:xfrm>
        </p:spPr>
        <p:txBody>
          <a:bodyPr lIns="36000" tIns="0" rIns="0" bIns="0" anchor="t" anchorCtr="0">
            <a:noAutofit/>
          </a:bodyPr>
          <a:lstStyle>
            <a:lvl1pPr marL="0" indent="0" algn="l">
              <a:buNone/>
              <a:defRPr sz="50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20XX</a:t>
            </a:r>
          </a:p>
        </p:txBody>
      </p:sp>
      <p:sp>
        <p:nvSpPr>
          <p:cNvPr id="29" name="Text Placeholder 2">
            <a:extLst>
              <a:ext uri="{FF2B5EF4-FFF2-40B4-BE49-F238E27FC236}">
                <a16:creationId xmlns:a16="http://schemas.microsoft.com/office/drawing/2014/main" id="{99124C08-3E86-444D-B5D0-F3F9BB16C988}"/>
              </a:ext>
            </a:extLst>
          </p:cNvPr>
          <p:cNvSpPr>
            <a:spLocks noGrp="1"/>
          </p:cNvSpPr>
          <p:nvPr>
            <p:ph type="body" idx="32" hasCustomPrompt="1"/>
          </p:nvPr>
        </p:nvSpPr>
        <p:spPr>
          <a:xfrm>
            <a:off x="836614" y="3590954"/>
            <a:ext cx="1728216" cy="228986"/>
          </a:xfrm>
        </p:spPr>
        <p:txBody>
          <a:bodyPr lIns="36000" tIns="0" rIns="0" bIns="0" anchor="t" anchorCtr="0">
            <a:normAutofit/>
          </a:bodyPr>
          <a:lstStyle>
            <a:lvl1pPr marL="0" indent="0">
              <a:buNone/>
              <a:defRPr sz="1400" b="0" i="1">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Month</a:t>
            </a:r>
          </a:p>
        </p:txBody>
      </p:sp>
      <p:sp>
        <p:nvSpPr>
          <p:cNvPr id="30" name="Rectangle 29">
            <a:extLst>
              <a:ext uri="{FF2B5EF4-FFF2-40B4-BE49-F238E27FC236}">
                <a16:creationId xmlns:a16="http://schemas.microsoft.com/office/drawing/2014/main" id="{BB56B47F-3E0D-42C1-966E-767F85C6CF80}"/>
              </a:ext>
            </a:extLst>
          </p:cNvPr>
          <p:cNvSpPr/>
          <p:nvPr userDrawn="1"/>
        </p:nvSpPr>
        <p:spPr>
          <a:xfrm>
            <a:off x="0" y="4039354"/>
            <a:ext cx="12192000" cy="548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32" name="Text Placeholder 2">
            <a:extLst>
              <a:ext uri="{FF2B5EF4-FFF2-40B4-BE49-F238E27FC236}">
                <a16:creationId xmlns:a16="http://schemas.microsoft.com/office/drawing/2014/main" id="{0CE94E73-2035-4848-A777-57D121957C57}"/>
              </a:ext>
            </a:extLst>
          </p:cNvPr>
          <p:cNvSpPr>
            <a:spLocks noGrp="1"/>
          </p:cNvSpPr>
          <p:nvPr>
            <p:ph type="body" idx="33" hasCustomPrompt="1"/>
          </p:nvPr>
        </p:nvSpPr>
        <p:spPr>
          <a:xfrm>
            <a:off x="9588108" y="4307172"/>
            <a:ext cx="1728216" cy="334918"/>
          </a:xfrm>
        </p:spPr>
        <p:txBody>
          <a:bodyPr lIns="36000" tIns="0" rIns="0" bIns="0" anchor="b">
            <a:normAutofit/>
          </a:bodyPr>
          <a:lstStyle>
            <a:lvl1pPr marL="0" indent="0">
              <a:buNone/>
              <a:defRPr sz="2000" b="1">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text</a:t>
            </a:r>
          </a:p>
        </p:txBody>
      </p:sp>
      <p:sp>
        <p:nvSpPr>
          <p:cNvPr id="36" name="Text Placeholder 11">
            <a:extLst>
              <a:ext uri="{FF2B5EF4-FFF2-40B4-BE49-F238E27FC236}">
                <a16:creationId xmlns:a16="http://schemas.microsoft.com/office/drawing/2014/main" id="{4D2653B7-297D-4579-B765-779B78649A6D}"/>
              </a:ext>
            </a:extLst>
          </p:cNvPr>
          <p:cNvSpPr>
            <a:spLocks noGrp="1"/>
          </p:cNvSpPr>
          <p:nvPr>
            <p:ph type="body" sz="quarter" idx="34"/>
          </p:nvPr>
        </p:nvSpPr>
        <p:spPr>
          <a:xfrm>
            <a:off x="9588108" y="4692262"/>
            <a:ext cx="1728216" cy="1142011"/>
          </a:xfrm>
        </p:spPr>
        <p:txBody>
          <a:bodyPr lIns="36000" tIns="0" rIns="0" bIns="0">
            <a:normAutofit/>
          </a:bodyPr>
          <a:lstStyle>
            <a:lvl1pPr marL="0" indent="0">
              <a:buClr>
                <a:schemeClr val="tx2"/>
              </a:buClr>
              <a:buSzPct val="125000"/>
              <a:buFont typeface="Wingdings" panose="05000000000000000000" pitchFamily="2" charset="2"/>
              <a:buNone/>
              <a:defRPr sz="1200" i="0">
                <a:solidFill>
                  <a:schemeClr val="tx2"/>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a:r>
              <a:rPr lang="en-US" noProof="0"/>
              <a:t>Click to edit Master text styles</a:t>
            </a:r>
          </a:p>
        </p:txBody>
      </p:sp>
      <p:sp>
        <p:nvSpPr>
          <p:cNvPr id="37" name="Text Placeholder 7">
            <a:extLst>
              <a:ext uri="{FF2B5EF4-FFF2-40B4-BE49-F238E27FC236}">
                <a16:creationId xmlns:a16="http://schemas.microsoft.com/office/drawing/2014/main" id="{F0FDA4BB-A1AC-401D-BF49-12BA8C00A75E}"/>
              </a:ext>
            </a:extLst>
          </p:cNvPr>
          <p:cNvSpPr>
            <a:spLocks noGrp="1"/>
          </p:cNvSpPr>
          <p:nvPr>
            <p:ph type="body" sz="quarter" idx="35" hasCustomPrompt="1"/>
          </p:nvPr>
        </p:nvSpPr>
        <p:spPr>
          <a:xfrm>
            <a:off x="9588108" y="2923572"/>
            <a:ext cx="1728216" cy="604730"/>
          </a:xfrm>
        </p:spPr>
        <p:txBody>
          <a:bodyPr lIns="36000" tIns="0" rIns="0" bIns="0" anchor="t" anchorCtr="0">
            <a:noAutofit/>
          </a:bodyPr>
          <a:lstStyle>
            <a:lvl1pPr marL="0" indent="0" algn="l">
              <a:buNone/>
              <a:defRPr sz="50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20XX</a:t>
            </a:r>
          </a:p>
        </p:txBody>
      </p:sp>
      <p:sp>
        <p:nvSpPr>
          <p:cNvPr id="38" name="Text Placeholder 2">
            <a:extLst>
              <a:ext uri="{FF2B5EF4-FFF2-40B4-BE49-F238E27FC236}">
                <a16:creationId xmlns:a16="http://schemas.microsoft.com/office/drawing/2014/main" id="{201C09CA-AD2D-489D-8280-D5D5CA6F8E05}"/>
              </a:ext>
            </a:extLst>
          </p:cNvPr>
          <p:cNvSpPr>
            <a:spLocks noGrp="1"/>
          </p:cNvSpPr>
          <p:nvPr>
            <p:ph type="body" idx="36" hasCustomPrompt="1"/>
          </p:nvPr>
        </p:nvSpPr>
        <p:spPr>
          <a:xfrm>
            <a:off x="9588108" y="3590954"/>
            <a:ext cx="1728216" cy="228986"/>
          </a:xfrm>
        </p:spPr>
        <p:txBody>
          <a:bodyPr lIns="36000" tIns="0" rIns="0" bIns="0" anchor="t" anchorCtr="0">
            <a:normAutofit/>
          </a:bodyPr>
          <a:lstStyle>
            <a:lvl1pPr marL="0" indent="0">
              <a:buNone/>
              <a:defRPr sz="1400" b="0" i="1">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Month</a:t>
            </a:r>
          </a:p>
        </p:txBody>
      </p:sp>
      <p:sp>
        <p:nvSpPr>
          <p:cNvPr id="39" name="Text Placeholder 2">
            <a:extLst>
              <a:ext uri="{FF2B5EF4-FFF2-40B4-BE49-F238E27FC236}">
                <a16:creationId xmlns:a16="http://schemas.microsoft.com/office/drawing/2014/main" id="{31C95C8F-A3B1-4034-8C7E-60D92AD5A5AF}"/>
              </a:ext>
            </a:extLst>
          </p:cNvPr>
          <p:cNvSpPr>
            <a:spLocks noGrp="1"/>
          </p:cNvSpPr>
          <p:nvPr>
            <p:ph type="body" idx="37" hasCustomPrompt="1"/>
          </p:nvPr>
        </p:nvSpPr>
        <p:spPr>
          <a:xfrm>
            <a:off x="3024487" y="4307172"/>
            <a:ext cx="1728216" cy="334918"/>
          </a:xfrm>
        </p:spPr>
        <p:txBody>
          <a:bodyPr lIns="36000" tIns="0" rIns="0" bIns="0" anchor="b">
            <a:normAutofit/>
          </a:bodyPr>
          <a:lstStyle>
            <a:lvl1pPr marL="0" indent="0">
              <a:buNone/>
              <a:defRPr sz="2000" b="1">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text</a:t>
            </a:r>
          </a:p>
        </p:txBody>
      </p:sp>
      <p:sp>
        <p:nvSpPr>
          <p:cNvPr id="40" name="Text Placeholder 11">
            <a:extLst>
              <a:ext uri="{FF2B5EF4-FFF2-40B4-BE49-F238E27FC236}">
                <a16:creationId xmlns:a16="http://schemas.microsoft.com/office/drawing/2014/main" id="{2D64408A-F4D2-4911-A50C-294A6E129634}"/>
              </a:ext>
            </a:extLst>
          </p:cNvPr>
          <p:cNvSpPr>
            <a:spLocks noGrp="1"/>
          </p:cNvSpPr>
          <p:nvPr>
            <p:ph type="body" sz="quarter" idx="38"/>
          </p:nvPr>
        </p:nvSpPr>
        <p:spPr>
          <a:xfrm>
            <a:off x="3024487" y="4692262"/>
            <a:ext cx="1728216" cy="1142011"/>
          </a:xfrm>
        </p:spPr>
        <p:txBody>
          <a:bodyPr lIns="36000" tIns="0" rIns="0" bIns="0">
            <a:normAutofit/>
          </a:bodyPr>
          <a:lstStyle>
            <a:lvl1pPr marL="0" indent="0">
              <a:buClr>
                <a:schemeClr val="tx2"/>
              </a:buClr>
              <a:buSzPct val="125000"/>
              <a:buFont typeface="Wingdings" panose="05000000000000000000" pitchFamily="2" charset="2"/>
              <a:buNone/>
              <a:defRPr sz="1200" i="0">
                <a:solidFill>
                  <a:schemeClr val="tx2"/>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a:r>
              <a:rPr lang="en-US" noProof="0"/>
              <a:t>Click to edit Master text styles</a:t>
            </a:r>
          </a:p>
        </p:txBody>
      </p:sp>
      <p:sp>
        <p:nvSpPr>
          <p:cNvPr id="41" name="Text Placeholder 7">
            <a:extLst>
              <a:ext uri="{FF2B5EF4-FFF2-40B4-BE49-F238E27FC236}">
                <a16:creationId xmlns:a16="http://schemas.microsoft.com/office/drawing/2014/main" id="{714426FB-8D1F-48A3-87B1-6E4475626168}"/>
              </a:ext>
            </a:extLst>
          </p:cNvPr>
          <p:cNvSpPr>
            <a:spLocks noGrp="1"/>
          </p:cNvSpPr>
          <p:nvPr>
            <p:ph type="body" sz="quarter" idx="39" hasCustomPrompt="1"/>
          </p:nvPr>
        </p:nvSpPr>
        <p:spPr>
          <a:xfrm>
            <a:off x="3024487" y="2923572"/>
            <a:ext cx="1728216" cy="604730"/>
          </a:xfrm>
        </p:spPr>
        <p:txBody>
          <a:bodyPr lIns="36000" tIns="0" rIns="0" bIns="0" anchor="t" anchorCtr="0">
            <a:noAutofit/>
          </a:bodyPr>
          <a:lstStyle>
            <a:lvl1pPr marL="0" indent="0" algn="l">
              <a:buNone/>
              <a:defRPr sz="50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20XX</a:t>
            </a:r>
          </a:p>
        </p:txBody>
      </p:sp>
      <p:sp>
        <p:nvSpPr>
          <p:cNvPr id="42" name="Text Placeholder 2">
            <a:extLst>
              <a:ext uri="{FF2B5EF4-FFF2-40B4-BE49-F238E27FC236}">
                <a16:creationId xmlns:a16="http://schemas.microsoft.com/office/drawing/2014/main" id="{113A947D-3189-4C34-A151-25B6735B5765}"/>
              </a:ext>
            </a:extLst>
          </p:cNvPr>
          <p:cNvSpPr>
            <a:spLocks noGrp="1"/>
          </p:cNvSpPr>
          <p:nvPr>
            <p:ph type="body" idx="40" hasCustomPrompt="1"/>
          </p:nvPr>
        </p:nvSpPr>
        <p:spPr>
          <a:xfrm>
            <a:off x="3024487" y="3590954"/>
            <a:ext cx="1728216" cy="228986"/>
          </a:xfrm>
        </p:spPr>
        <p:txBody>
          <a:bodyPr lIns="36000" tIns="0" rIns="0" bIns="0" anchor="t" anchorCtr="0">
            <a:normAutofit/>
          </a:bodyPr>
          <a:lstStyle>
            <a:lvl1pPr marL="0" indent="0">
              <a:buNone/>
              <a:defRPr sz="1400" b="0" i="1">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Month</a:t>
            </a:r>
          </a:p>
        </p:txBody>
      </p:sp>
      <p:sp>
        <p:nvSpPr>
          <p:cNvPr id="43" name="Text Placeholder 2">
            <a:extLst>
              <a:ext uri="{FF2B5EF4-FFF2-40B4-BE49-F238E27FC236}">
                <a16:creationId xmlns:a16="http://schemas.microsoft.com/office/drawing/2014/main" id="{8DFAD3D9-CF77-4D07-8D3C-6946F80F500E}"/>
              </a:ext>
            </a:extLst>
          </p:cNvPr>
          <p:cNvSpPr>
            <a:spLocks noGrp="1"/>
          </p:cNvSpPr>
          <p:nvPr>
            <p:ph type="body" idx="41" hasCustomPrompt="1"/>
          </p:nvPr>
        </p:nvSpPr>
        <p:spPr>
          <a:xfrm>
            <a:off x="5212360" y="4307172"/>
            <a:ext cx="1803644" cy="334918"/>
          </a:xfrm>
        </p:spPr>
        <p:txBody>
          <a:bodyPr lIns="36000" tIns="0" rIns="0" bIns="0" anchor="b">
            <a:normAutofit/>
          </a:bodyPr>
          <a:lstStyle>
            <a:lvl1pPr marL="0" indent="0">
              <a:buNone/>
              <a:defRPr sz="2000" b="1">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text</a:t>
            </a:r>
          </a:p>
        </p:txBody>
      </p:sp>
      <p:sp>
        <p:nvSpPr>
          <p:cNvPr id="44" name="Text Placeholder 11">
            <a:extLst>
              <a:ext uri="{FF2B5EF4-FFF2-40B4-BE49-F238E27FC236}">
                <a16:creationId xmlns:a16="http://schemas.microsoft.com/office/drawing/2014/main" id="{3A1A4549-1CA1-4925-A715-C3356C3B5389}"/>
              </a:ext>
            </a:extLst>
          </p:cNvPr>
          <p:cNvSpPr>
            <a:spLocks noGrp="1"/>
          </p:cNvSpPr>
          <p:nvPr>
            <p:ph type="body" sz="quarter" idx="42"/>
          </p:nvPr>
        </p:nvSpPr>
        <p:spPr>
          <a:xfrm>
            <a:off x="5212360" y="4692262"/>
            <a:ext cx="1803644" cy="1142011"/>
          </a:xfrm>
        </p:spPr>
        <p:txBody>
          <a:bodyPr lIns="36000" tIns="0" rIns="0" bIns="0">
            <a:normAutofit/>
          </a:bodyPr>
          <a:lstStyle>
            <a:lvl1pPr marL="0" indent="0">
              <a:buClr>
                <a:schemeClr val="tx2"/>
              </a:buClr>
              <a:buSzPct val="125000"/>
              <a:buFont typeface="Wingdings" panose="05000000000000000000" pitchFamily="2" charset="2"/>
              <a:buNone/>
              <a:defRPr sz="1200" i="0">
                <a:solidFill>
                  <a:schemeClr val="tx2"/>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a:r>
              <a:rPr lang="en-US" noProof="0"/>
              <a:t>Click to edit Master text styles</a:t>
            </a:r>
          </a:p>
        </p:txBody>
      </p:sp>
      <p:sp>
        <p:nvSpPr>
          <p:cNvPr id="45" name="Text Placeholder 7">
            <a:extLst>
              <a:ext uri="{FF2B5EF4-FFF2-40B4-BE49-F238E27FC236}">
                <a16:creationId xmlns:a16="http://schemas.microsoft.com/office/drawing/2014/main" id="{612C4698-25FA-4C20-A9E3-847CD97AEC77}"/>
              </a:ext>
            </a:extLst>
          </p:cNvPr>
          <p:cNvSpPr>
            <a:spLocks noGrp="1"/>
          </p:cNvSpPr>
          <p:nvPr>
            <p:ph type="body" sz="quarter" idx="43" hasCustomPrompt="1"/>
          </p:nvPr>
        </p:nvSpPr>
        <p:spPr>
          <a:xfrm>
            <a:off x="5212360" y="2923572"/>
            <a:ext cx="1728216" cy="604730"/>
          </a:xfrm>
        </p:spPr>
        <p:txBody>
          <a:bodyPr lIns="36000" tIns="0" rIns="0" bIns="0" anchor="t" anchorCtr="0">
            <a:noAutofit/>
          </a:bodyPr>
          <a:lstStyle>
            <a:lvl1pPr marL="0" indent="0" algn="l">
              <a:buNone/>
              <a:defRPr sz="50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20XX</a:t>
            </a:r>
          </a:p>
        </p:txBody>
      </p:sp>
      <p:sp>
        <p:nvSpPr>
          <p:cNvPr id="46" name="Text Placeholder 2">
            <a:extLst>
              <a:ext uri="{FF2B5EF4-FFF2-40B4-BE49-F238E27FC236}">
                <a16:creationId xmlns:a16="http://schemas.microsoft.com/office/drawing/2014/main" id="{24762162-855D-415D-AF6A-C44F05CE7883}"/>
              </a:ext>
            </a:extLst>
          </p:cNvPr>
          <p:cNvSpPr>
            <a:spLocks noGrp="1"/>
          </p:cNvSpPr>
          <p:nvPr>
            <p:ph type="body" idx="44" hasCustomPrompt="1"/>
          </p:nvPr>
        </p:nvSpPr>
        <p:spPr>
          <a:xfrm>
            <a:off x="5212360" y="3590954"/>
            <a:ext cx="1728216" cy="228986"/>
          </a:xfrm>
        </p:spPr>
        <p:txBody>
          <a:bodyPr lIns="36000" tIns="0" rIns="0" bIns="0" anchor="t" anchorCtr="0">
            <a:normAutofit/>
          </a:bodyPr>
          <a:lstStyle>
            <a:lvl1pPr marL="0" indent="0">
              <a:buNone/>
              <a:defRPr sz="1400" b="0" i="1">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Month</a:t>
            </a:r>
          </a:p>
        </p:txBody>
      </p:sp>
      <p:sp>
        <p:nvSpPr>
          <p:cNvPr id="47" name="Text Placeholder 2">
            <a:extLst>
              <a:ext uri="{FF2B5EF4-FFF2-40B4-BE49-F238E27FC236}">
                <a16:creationId xmlns:a16="http://schemas.microsoft.com/office/drawing/2014/main" id="{589D11E9-B94E-4CFA-B405-7F22D3AF9794}"/>
              </a:ext>
            </a:extLst>
          </p:cNvPr>
          <p:cNvSpPr>
            <a:spLocks noGrp="1"/>
          </p:cNvSpPr>
          <p:nvPr>
            <p:ph type="body" idx="45" hasCustomPrompt="1"/>
          </p:nvPr>
        </p:nvSpPr>
        <p:spPr>
          <a:xfrm>
            <a:off x="7400234" y="4307172"/>
            <a:ext cx="1728216" cy="334918"/>
          </a:xfrm>
        </p:spPr>
        <p:txBody>
          <a:bodyPr lIns="36000" tIns="0" rIns="0" bIns="0" anchor="b">
            <a:normAutofit/>
          </a:bodyPr>
          <a:lstStyle>
            <a:lvl1pPr marL="0" indent="0">
              <a:buNone/>
              <a:defRPr sz="2000" b="1">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text</a:t>
            </a:r>
          </a:p>
        </p:txBody>
      </p:sp>
      <p:sp>
        <p:nvSpPr>
          <p:cNvPr id="48" name="Text Placeholder 11">
            <a:extLst>
              <a:ext uri="{FF2B5EF4-FFF2-40B4-BE49-F238E27FC236}">
                <a16:creationId xmlns:a16="http://schemas.microsoft.com/office/drawing/2014/main" id="{95BF5016-E7B0-47AC-BFE0-E776F860AF36}"/>
              </a:ext>
            </a:extLst>
          </p:cNvPr>
          <p:cNvSpPr>
            <a:spLocks noGrp="1"/>
          </p:cNvSpPr>
          <p:nvPr>
            <p:ph type="body" sz="quarter" idx="46"/>
          </p:nvPr>
        </p:nvSpPr>
        <p:spPr>
          <a:xfrm>
            <a:off x="7400234" y="4692262"/>
            <a:ext cx="1728216" cy="1142011"/>
          </a:xfrm>
        </p:spPr>
        <p:txBody>
          <a:bodyPr lIns="36000" tIns="0" rIns="0" bIns="0">
            <a:normAutofit/>
          </a:bodyPr>
          <a:lstStyle>
            <a:lvl1pPr marL="0" indent="0">
              <a:buClr>
                <a:schemeClr val="tx2"/>
              </a:buClr>
              <a:buSzPct val="125000"/>
              <a:buFont typeface="Wingdings" panose="05000000000000000000" pitchFamily="2" charset="2"/>
              <a:buNone/>
              <a:defRPr sz="1200" i="0">
                <a:solidFill>
                  <a:schemeClr val="tx2"/>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a:r>
              <a:rPr lang="en-US" noProof="0"/>
              <a:t>Click to edit Master text styles</a:t>
            </a:r>
          </a:p>
        </p:txBody>
      </p:sp>
      <p:sp>
        <p:nvSpPr>
          <p:cNvPr id="49" name="Text Placeholder 7">
            <a:extLst>
              <a:ext uri="{FF2B5EF4-FFF2-40B4-BE49-F238E27FC236}">
                <a16:creationId xmlns:a16="http://schemas.microsoft.com/office/drawing/2014/main" id="{3228A294-7EF5-49C2-B215-AF1AC293EB34}"/>
              </a:ext>
            </a:extLst>
          </p:cNvPr>
          <p:cNvSpPr>
            <a:spLocks noGrp="1"/>
          </p:cNvSpPr>
          <p:nvPr>
            <p:ph type="body" sz="quarter" idx="47" hasCustomPrompt="1"/>
          </p:nvPr>
        </p:nvSpPr>
        <p:spPr>
          <a:xfrm>
            <a:off x="7400234" y="2923572"/>
            <a:ext cx="1728216" cy="604730"/>
          </a:xfrm>
        </p:spPr>
        <p:txBody>
          <a:bodyPr lIns="36000" tIns="0" rIns="0" bIns="0" anchor="t" anchorCtr="0">
            <a:noAutofit/>
          </a:bodyPr>
          <a:lstStyle>
            <a:lvl1pPr marL="0" indent="0" algn="l">
              <a:buNone/>
              <a:defRPr sz="50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20XX</a:t>
            </a:r>
          </a:p>
        </p:txBody>
      </p:sp>
      <p:sp>
        <p:nvSpPr>
          <p:cNvPr id="50" name="Text Placeholder 2">
            <a:extLst>
              <a:ext uri="{FF2B5EF4-FFF2-40B4-BE49-F238E27FC236}">
                <a16:creationId xmlns:a16="http://schemas.microsoft.com/office/drawing/2014/main" id="{BFF32ED7-F60E-49AC-91A1-3034E8EB0B34}"/>
              </a:ext>
            </a:extLst>
          </p:cNvPr>
          <p:cNvSpPr>
            <a:spLocks noGrp="1"/>
          </p:cNvSpPr>
          <p:nvPr>
            <p:ph type="body" idx="48" hasCustomPrompt="1"/>
          </p:nvPr>
        </p:nvSpPr>
        <p:spPr>
          <a:xfrm>
            <a:off x="7400234" y="3590954"/>
            <a:ext cx="1728216" cy="228986"/>
          </a:xfrm>
        </p:spPr>
        <p:txBody>
          <a:bodyPr lIns="36000" tIns="0" rIns="0" bIns="0" anchor="t" anchorCtr="0">
            <a:normAutofit/>
          </a:bodyPr>
          <a:lstStyle>
            <a:lvl1pPr marL="0" indent="0">
              <a:buNone/>
              <a:defRPr sz="1400" b="0" i="1">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Month</a:t>
            </a:r>
          </a:p>
        </p:txBody>
      </p:sp>
      <p:sp>
        <p:nvSpPr>
          <p:cNvPr id="2" name="Rectangle 1">
            <a:extLst>
              <a:ext uri="{FF2B5EF4-FFF2-40B4-BE49-F238E27FC236}">
                <a16:creationId xmlns:a16="http://schemas.microsoft.com/office/drawing/2014/main" id="{5129BCBD-EC3D-4652-99F1-83BD8B568FF6}"/>
              </a:ext>
            </a:extLst>
          </p:cNvPr>
          <p:cNvSpPr/>
          <p:nvPr userDrawn="1"/>
        </p:nvSpPr>
        <p:spPr>
          <a:xfrm>
            <a:off x="897298" y="3924107"/>
            <a:ext cx="256032" cy="2560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1" name="Rectangle 50">
            <a:extLst>
              <a:ext uri="{FF2B5EF4-FFF2-40B4-BE49-F238E27FC236}">
                <a16:creationId xmlns:a16="http://schemas.microsoft.com/office/drawing/2014/main" id="{A2ADE57E-F0D9-4D76-B243-DAC787E66091}"/>
              </a:ext>
            </a:extLst>
          </p:cNvPr>
          <p:cNvSpPr/>
          <p:nvPr userDrawn="1"/>
        </p:nvSpPr>
        <p:spPr>
          <a:xfrm>
            <a:off x="9636748" y="3924107"/>
            <a:ext cx="256032" cy="2560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2" name="Rectangle 51">
            <a:extLst>
              <a:ext uri="{FF2B5EF4-FFF2-40B4-BE49-F238E27FC236}">
                <a16:creationId xmlns:a16="http://schemas.microsoft.com/office/drawing/2014/main" id="{3D8F9527-D6F7-47B7-93E6-729FA654E51A}"/>
              </a:ext>
            </a:extLst>
          </p:cNvPr>
          <p:cNvSpPr/>
          <p:nvPr userDrawn="1"/>
        </p:nvSpPr>
        <p:spPr>
          <a:xfrm>
            <a:off x="3082161" y="3924107"/>
            <a:ext cx="256032" cy="2560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3" name="Rectangle 52">
            <a:extLst>
              <a:ext uri="{FF2B5EF4-FFF2-40B4-BE49-F238E27FC236}">
                <a16:creationId xmlns:a16="http://schemas.microsoft.com/office/drawing/2014/main" id="{33242D9B-895E-4D79-8BC2-6A934BD109F6}"/>
              </a:ext>
            </a:extLst>
          </p:cNvPr>
          <p:cNvSpPr/>
          <p:nvPr userDrawn="1"/>
        </p:nvSpPr>
        <p:spPr>
          <a:xfrm>
            <a:off x="5267024" y="3924107"/>
            <a:ext cx="256032" cy="2560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4" name="Rectangle 53">
            <a:extLst>
              <a:ext uri="{FF2B5EF4-FFF2-40B4-BE49-F238E27FC236}">
                <a16:creationId xmlns:a16="http://schemas.microsoft.com/office/drawing/2014/main" id="{B9B79B76-7626-4584-AE9A-4CDF7F0F6430}"/>
              </a:ext>
            </a:extLst>
          </p:cNvPr>
          <p:cNvSpPr/>
          <p:nvPr userDrawn="1"/>
        </p:nvSpPr>
        <p:spPr>
          <a:xfrm>
            <a:off x="7451887" y="3924107"/>
            <a:ext cx="256032" cy="2560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5" name="Text Placeholder 2">
            <a:extLst>
              <a:ext uri="{FF2B5EF4-FFF2-40B4-BE49-F238E27FC236}">
                <a16:creationId xmlns:a16="http://schemas.microsoft.com/office/drawing/2014/main" id="{F59B93CA-5AD1-43A8-AF37-7DA25D3B400E}"/>
              </a:ext>
            </a:extLst>
          </p:cNvPr>
          <p:cNvSpPr>
            <a:spLocks noGrp="1"/>
          </p:cNvSpPr>
          <p:nvPr>
            <p:ph type="body" idx="49"/>
          </p:nvPr>
        </p:nvSpPr>
        <p:spPr>
          <a:xfrm>
            <a:off x="5212360" y="1865304"/>
            <a:ext cx="6103964" cy="815993"/>
          </a:xfrm>
        </p:spPr>
        <p:txBody>
          <a:bodyPr lIns="36000" tIns="0" rIns="0" bIns="0" anchor="t" anchorCtr="0">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35" name="Rectangle 27" descr="Rectangle shape">
            <a:extLst>
              <a:ext uri="{FF2B5EF4-FFF2-40B4-BE49-F238E27FC236}">
                <a16:creationId xmlns:a16="http://schemas.microsoft.com/office/drawing/2014/main" id="{DE069B8B-CA4A-46A5-901F-F2C7F60C0C24}"/>
              </a:ext>
            </a:extLst>
          </p:cNvPr>
          <p:cNvSpPr/>
          <p:nvPr userDrawn="1"/>
        </p:nvSpPr>
        <p:spPr>
          <a:xfrm>
            <a:off x="-1" y="1525500"/>
            <a:ext cx="722887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05922789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Text Placeholder 2">
            <a:extLst>
              <a:ext uri="{FF2B5EF4-FFF2-40B4-BE49-F238E27FC236}">
                <a16:creationId xmlns:a16="http://schemas.microsoft.com/office/drawing/2014/main" id="{F947FF51-80C5-433A-A515-4334E29588D0}"/>
              </a:ext>
            </a:extLst>
          </p:cNvPr>
          <p:cNvSpPr>
            <a:spLocks noGrp="1"/>
          </p:cNvSpPr>
          <p:nvPr>
            <p:ph type="body" idx="1"/>
          </p:nvPr>
        </p:nvSpPr>
        <p:spPr>
          <a:xfrm>
            <a:off x="862258" y="3689555"/>
            <a:ext cx="4405067" cy="1737210"/>
          </a:xfrm>
        </p:spPr>
        <p:txBody>
          <a:bodyPr lIns="0" tIns="0" rIns="0" bIns="0" anchor="t" anchorCtr="0">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 name="Title 1">
            <a:extLst>
              <a:ext uri="{FF2B5EF4-FFF2-40B4-BE49-F238E27FC236}">
                <a16:creationId xmlns:a16="http://schemas.microsoft.com/office/drawing/2014/main" id="{58EFAFB9-41FD-471B-8C26-B5481B74C36E}"/>
              </a:ext>
            </a:extLst>
          </p:cNvPr>
          <p:cNvSpPr>
            <a:spLocks noGrp="1"/>
          </p:cNvSpPr>
          <p:nvPr>
            <p:ph type="title" hasCustomPrompt="1"/>
          </p:nvPr>
        </p:nvSpPr>
        <p:spPr>
          <a:xfrm>
            <a:off x="838201" y="1904701"/>
            <a:ext cx="4422014" cy="1325563"/>
          </a:xfrm>
        </p:spPr>
        <p:txBody>
          <a:bodyPr lIns="0" tIns="0" rIns="0" bIns="0" anchor="b" anchorCtr="0">
            <a:normAutofit/>
          </a:bodyPr>
          <a:lstStyle>
            <a:lvl1pPr marL="0" algn="l"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 MASTER TITLE</a:t>
            </a:r>
          </a:p>
        </p:txBody>
      </p:sp>
      <p:sp>
        <p:nvSpPr>
          <p:cNvPr id="12" name="Picture Placeholder 13">
            <a:extLst>
              <a:ext uri="{FF2B5EF4-FFF2-40B4-BE49-F238E27FC236}">
                <a16:creationId xmlns:a16="http://schemas.microsoft.com/office/drawing/2014/main"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7" name="Table Placeholder 6">
            <a:extLst>
              <a:ext uri="{FF2B5EF4-FFF2-40B4-BE49-F238E27FC236}">
                <a16:creationId xmlns:a16="http://schemas.microsoft.com/office/drawing/2014/main" id="{71531890-A142-4CE0-8BD5-856FACD08EA9}"/>
              </a:ext>
            </a:extLst>
          </p:cNvPr>
          <p:cNvSpPr>
            <a:spLocks noGrp="1"/>
          </p:cNvSpPr>
          <p:nvPr>
            <p:ph type="tbl" sz="quarter" idx="17"/>
          </p:nvPr>
        </p:nvSpPr>
        <p:spPr>
          <a:xfrm>
            <a:off x="5656217" y="404813"/>
            <a:ext cx="5673771" cy="5653087"/>
          </a:xfrm>
        </p:spPr>
        <p:txBody>
          <a:bodyPr anchor="ctr" anchorCtr="0">
            <a:normAutofit/>
          </a:bodyPr>
          <a:lstStyle>
            <a:lvl1pPr marL="0" indent="0" algn="ctr">
              <a:buNone/>
              <a:defRPr sz="1800">
                <a:solidFill>
                  <a:schemeClr val="tx1"/>
                </a:solidFill>
              </a:defRPr>
            </a:lvl1pPr>
          </a:lstStyle>
          <a:p>
            <a:r>
              <a:rPr lang="en-US" noProof="0"/>
              <a:t>Click icon to add table</a:t>
            </a:r>
            <a:endParaRPr lang="en-US" noProof="0" dirty="0"/>
          </a:p>
        </p:txBody>
      </p:sp>
      <p:sp>
        <p:nvSpPr>
          <p:cNvPr id="10" name="Rectangle 8" descr="Rectangle shape">
            <a:extLst>
              <a:ext uri="{FF2B5EF4-FFF2-40B4-BE49-F238E27FC236}">
                <a16:creationId xmlns:a16="http://schemas.microsoft.com/office/drawing/2014/main" id="{B429AA89-05C8-451C-B390-2E809555BA84}"/>
              </a:ext>
            </a:extLst>
          </p:cNvPr>
          <p:cNvSpPr/>
          <p:nvPr userDrawn="1"/>
        </p:nvSpPr>
        <p:spPr>
          <a:xfrm>
            <a:off x="0" y="3341010"/>
            <a:ext cx="3723175"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8178804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am 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EBCE1DF-09FE-457A-9D5E-E7A8E0F5E7AA}"/>
              </a:ext>
            </a:extLst>
          </p:cNvPr>
          <p:cNvSpPr/>
          <p:nvPr userDrawn="1"/>
        </p:nvSpPr>
        <p:spPr>
          <a:xfrm>
            <a:off x="3956795" y="3011796"/>
            <a:ext cx="2286000" cy="2453474"/>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Rectangle 14">
            <a:extLst>
              <a:ext uri="{FF2B5EF4-FFF2-40B4-BE49-F238E27FC236}">
                <a16:creationId xmlns:a16="http://schemas.microsoft.com/office/drawing/2014/main" id="{90508111-4A36-4CF7-86F5-0AD3FDEEDDDF}"/>
              </a:ext>
            </a:extLst>
          </p:cNvPr>
          <p:cNvSpPr/>
          <p:nvPr userDrawn="1"/>
        </p:nvSpPr>
        <p:spPr>
          <a:xfrm>
            <a:off x="9066213" y="3027646"/>
            <a:ext cx="2286000" cy="2453474"/>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Rectangle 15">
            <a:extLst>
              <a:ext uri="{FF2B5EF4-FFF2-40B4-BE49-F238E27FC236}">
                <a16:creationId xmlns:a16="http://schemas.microsoft.com/office/drawing/2014/main" id="{5C4E182D-C697-44DF-A090-F131D0302405}"/>
              </a:ext>
            </a:extLst>
          </p:cNvPr>
          <p:cNvSpPr/>
          <p:nvPr userDrawn="1"/>
        </p:nvSpPr>
        <p:spPr>
          <a:xfrm>
            <a:off x="6511504" y="3027646"/>
            <a:ext cx="2286000" cy="2453474"/>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Text Placeholder 2">
            <a:extLst>
              <a:ext uri="{FF2B5EF4-FFF2-40B4-BE49-F238E27FC236}">
                <a16:creationId xmlns:a16="http://schemas.microsoft.com/office/drawing/2014/main" id="{F947FF51-80C5-433A-A515-4334E29588D0}"/>
              </a:ext>
            </a:extLst>
          </p:cNvPr>
          <p:cNvSpPr>
            <a:spLocks noGrp="1"/>
          </p:cNvSpPr>
          <p:nvPr>
            <p:ph type="body" idx="1"/>
          </p:nvPr>
        </p:nvSpPr>
        <p:spPr>
          <a:xfrm>
            <a:off x="862258" y="4812501"/>
            <a:ext cx="2939721" cy="668619"/>
          </a:xfrm>
        </p:spPr>
        <p:txBody>
          <a:bodyPr lIns="0" tIns="0" rIns="0" bIns="0" anchor="t" anchorCtr="0">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 name="Title 1">
            <a:extLst>
              <a:ext uri="{FF2B5EF4-FFF2-40B4-BE49-F238E27FC236}">
                <a16:creationId xmlns:a16="http://schemas.microsoft.com/office/drawing/2014/main" id="{58EFAFB9-41FD-471B-8C26-B5481B74C36E}"/>
              </a:ext>
            </a:extLst>
          </p:cNvPr>
          <p:cNvSpPr>
            <a:spLocks noGrp="1"/>
          </p:cNvSpPr>
          <p:nvPr>
            <p:ph type="title" hasCustomPrompt="1"/>
          </p:nvPr>
        </p:nvSpPr>
        <p:spPr>
          <a:xfrm>
            <a:off x="838201" y="3027646"/>
            <a:ext cx="2962574" cy="1325563"/>
          </a:xfrm>
        </p:spPr>
        <p:txBody>
          <a:bodyPr lIns="0" tIns="0" rIns="0" bIns="0" anchor="b" anchorCtr="0">
            <a:normAutofit/>
          </a:bodyPr>
          <a:lstStyle>
            <a:lvl1pPr marL="0" algn="l"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a:t>
            </a:r>
          </a:p>
        </p:txBody>
      </p:sp>
      <p:sp>
        <p:nvSpPr>
          <p:cNvPr id="12" name="Picture Placeholder 13">
            <a:extLst>
              <a:ext uri="{FF2B5EF4-FFF2-40B4-BE49-F238E27FC236}">
                <a16:creationId xmlns:a16="http://schemas.microsoft.com/office/drawing/2014/main"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8" name="Picture Placeholder 7">
            <a:extLst>
              <a:ext uri="{FF2B5EF4-FFF2-40B4-BE49-F238E27FC236}">
                <a16:creationId xmlns:a16="http://schemas.microsoft.com/office/drawing/2014/main" id="{563FB6CB-7DC7-42AB-937B-FACFE1A28AEF}"/>
              </a:ext>
            </a:extLst>
          </p:cNvPr>
          <p:cNvSpPr>
            <a:spLocks noGrp="1"/>
          </p:cNvSpPr>
          <p:nvPr>
            <p:ph type="pic" sz="quarter" idx="17"/>
          </p:nvPr>
        </p:nvSpPr>
        <p:spPr>
          <a:xfrm>
            <a:off x="9066213" y="774398"/>
            <a:ext cx="2286000" cy="2286000"/>
          </a:xfrm>
        </p:spPr>
        <p:txBody>
          <a:bodyPr anchor="ctr" anchorCtr="0">
            <a:normAutofit/>
          </a:bodyPr>
          <a:lstStyle>
            <a:lvl1pPr marL="0" indent="0" algn="ctr">
              <a:buNone/>
              <a:defRPr sz="1800">
                <a:solidFill>
                  <a:schemeClr val="tx1"/>
                </a:solidFill>
              </a:defRPr>
            </a:lvl1pPr>
          </a:lstStyle>
          <a:p>
            <a:r>
              <a:rPr lang="en-US" noProof="0"/>
              <a:t>Click icon to add picture</a:t>
            </a:r>
            <a:endParaRPr lang="en-US" noProof="0" dirty="0"/>
          </a:p>
        </p:txBody>
      </p:sp>
      <p:sp>
        <p:nvSpPr>
          <p:cNvPr id="13" name="Picture Placeholder 7">
            <a:extLst>
              <a:ext uri="{FF2B5EF4-FFF2-40B4-BE49-F238E27FC236}">
                <a16:creationId xmlns:a16="http://schemas.microsoft.com/office/drawing/2014/main" id="{CE5AE5F8-F053-47AB-BCB2-70F2BF5C44E8}"/>
              </a:ext>
            </a:extLst>
          </p:cNvPr>
          <p:cNvSpPr>
            <a:spLocks noGrp="1"/>
          </p:cNvSpPr>
          <p:nvPr>
            <p:ph type="pic" sz="quarter" idx="18"/>
          </p:nvPr>
        </p:nvSpPr>
        <p:spPr>
          <a:xfrm>
            <a:off x="3956795" y="774398"/>
            <a:ext cx="2286000" cy="2286000"/>
          </a:xfrm>
        </p:spPr>
        <p:txBody>
          <a:bodyPr anchor="ctr" anchorCtr="0">
            <a:normAutofit/>
          </a:bodyPr>
          <a:lstStyle>
            <a:lvl1pPr marL="0" indent="0" algn="ctr">
              <a:buNone/>
              <a:defRPr sz="1800">
                <a:solidFill>
                  <a:schemeClr val="tx1"/>
                </a:solidFill>
              </a:defRPr>
            </a:lvl1pPr>
          </a:lstStyle>
          <a:p>
            <a:r>
              <a:rPr lang="en-US" noProof="0"/>
              <a:t>Click icon to add picture</a:t>
            </a:r>
            <a:endParaRPr lang="en-US" noProof="0" dirty="0"/>
          </a:p>
        </p:txBody>
      </p:sp>
      <p:sp>
        <p:nvSpPr>
          <p:cNvPr id="14" name="Picture Placeholder 7">
            <a:extLst>
              <a:ext uri="{FF2B5EF4-FFF2-40B4-BE49-F238E27FC236}">
                <a16:creationId xmlns:a16="http://schemas.microsoft.com/office/drawing/2014/main" id="{D86E9819-052E-4932-AD4D-2E6844D40427}"/>
              </a:ext>
            </a:extLst>
          </p:cNvPr>
          <p:cNvSpPr>
            <a:spLocks noGrp="1"/>
          </p:cNvSpPr>
          <p:nvPr>
            <p:ph type="pic" sz="quarter" idx="19"/>
          </p:nvPr>
        </p:nvSpPr>
        <p:spPr>
          <a:xfrm>
            <a:off x="6511504" y="774398"/>
            <a:ext cx="2286000" cy="2286000"/>
          </a:xfrm>
        </p:spPr>
        <p:txBody>
          <a:bodyPr anchor="ctr" anchorCtr="0">
            <a:normAutofit/>
          </a:bodyPr>
          <a:lstStyle>
            <a:lvl1pPr marL="0" indent="0" algn="ctr">
              <a:buNone/>
              <a:defRPr sz="1800">
                <a:solidFill>
                  <a:schemeClr val="tx1"/>
                </a:solidFill>
              </a:defRPr>
            </a:lvl1pPr>
          </a:lstStyle>
          <a:p>
            <a:r>
              <a:rPr lang="en-US" noProof="0"/>
              <a:t>Click icon to add picture</a:t>
            </a:r>
            <a:endParaRPr lang="en-US" noProof="0" dirty="0"/>
          </a:p>
        </p:txBody>
      </p:sp>
      <p:sp>
        <p:nvSpPr>
          <p:cNvPr id="18" name="Text Placeholder 17">
            <a:extLst>
              <a:ext uri="{FF2B5EF4-FFF2-40B4-BE49-F238E27FC236}">
                <a16:creationId xmlns:a16="http://schemas.microsoft.com/office/drawing/2014/main" id="{1E9CD767-2C5C-4922-8EC2-4DFCB6ECFCB6}"/>
              </a:ext>
            </a:extLst>
          </p:cNvPr>
          <p:cNvSpPr>
            <a:spLocks noGrp="1"/>
          </p:cNvSpPr>
          <p:nvPr>
            <p:ph type="body" sz="quarter" idx="20" hasCustomPrompt="1"/>
          </p:nvPr>
        </p:nvSpPr>
        <p:spPr>
          <a:xfrm>
            <a:off x="4086537" y="3429000"/>
            <a:ext cx="2026516" cy="588620"/>
          </a:xfrm>
        </p:spPr>
        <p:txBody>
          <a:bodyPr>
            <a:noAutofit/>
          </a:bodyPr>
          <a:lstStyle>
            <a:lvl1pPr marL="0" indent="0" algn="ctr">
              <a:spcBef>
                <a:spcPts val="600"/>
              </a:spcBef>
              <a:buNone/>
              <a:defRPr sz="2000" b="1">
                <a:solidFill>
                  <a:schemeClr val="tx1"/>
                </a:solidFill>
                <a:latin typeface="+mj-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Person 1</a:t>
            </a:r>
            <a:br>
              <a:rPr lang="en-US" noProof="0"/>
            </a:br>
            <a:r>
              <a:rPr lang="en-US" noProof="0"/>
              <a:t>Name</a:t>
            </a:r>
          </a:p>
        </p:txBody>
      </p:sp>
      <p:sp>
        <p:nvSpPr>
          <p:cNvPr id="19" name="Text Placeholder 17">
            <a:extLst>
              <a:ext uri="{FF2B5EF4-FFF2-40B4-BE49-F238E27FC236}">
                <a16:creationId xmlns:a16="http://schemas.microsoft.com/office/drawing/2014/main" id="{31851AA2-C176-47A9-A949-3837A394CD94}"/>
              </a:ext>
            </a:extLst>
          </p:cNvPr>
          <p:cNvSpPr>
            <a:spLocks noGrp="1"/>
          </p:cNvSpPr>
          <p:nvPr>
            <p:ph type="body" sz="quarter" idx="21" hasCustomPrompt="1"/>
          </p:nvPr>
        </p:nvSpPr>
        <p:spPr>
          <a:xfrm>
            <a:off x="4087139" y="4051032"/>
            <a:ext cx="2025312" cy="244923"/>
          </a:xfrm>
        </p:spPr>
        <p:txBody>
          <a:bodyPr>
            <a:noAutofit/>
          </a:bodyPr>
          <a:lstStyle>
            <a:lvl1pPr marL="0" indent="0" algn="ctr">
              <a:spcBef>
                <a:spcPts val="600"/>
              </a:spcBef>
              <a:buNone/>
              <a:defRPr sz="1400" b="0" i="1">
                <a:solidFill>
                  <a:schemeClr val="tx1"/>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Team Member Title</a:t>
            </a:r>
          </a:p>
        </p:txBody>
      </p:sp>
      <p:sp>
        <p:nvSpPr>
          <p:cNvPr id="20" name="Text Placeholder 17">
            <a:extLst>
              <a:ext uri="{FF2B5EF4-FFF2-40B4-BE49-F238E27FC236}">
                <a16:creationId xmlns:a16="http://schemas.microsoft.com/office/drawing/2014/main" id="{879156B3-E019-4A41-8242-F0D70D502559}"/>
              </a:ext>
            </a:extLst>
          </p:cNvPr>
          <p:cNvSpPr>
            <a:spLocks noGrp="1"/>
          </p:cNvSpPr>
          <p:nvPr>
            <p:ph type="body" sz="quarter" idx="22"/>
          </p:nvPr>
        </p:nvSpPr>
        <p:spPr>
          <a:xfrm>
            <a:off x="4087139" y="4347988"/>
            <a:ext cx="2025312" cy="841304"/>
          </a:xfrm>
        </p:spPr>
        <p:txBody>
          <a:bodyPr>
            <a:noAutofit/>
          </a:bodyPr>
          <a:lstStyle>
            <a:lvl1pPr marL="0" indent="0" algn="ctr">
              <a:spcBef>
                <a:spcPts val="600"/>
              </a:spcBef>
              <a:buNone/>
              <a:defRPr sz="1400" b="0" i="0">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Click to edit Master text styles</a:t>
            </a:r>
          </a:p>
        </p:txBody>
      </p:sp>
      <p:sp>
        <p:nvSpPr>
          <p:cNvPr id="24" name="Text Placeholder 17">
            <a:extLst>
              <a:ext uri="{FF2B5EF4-FFF2-40B4-BE49-F238E27FC236}">
                <a16:creationId xmlns:a16="http://schemas.microsoft.com/office/drawing/2014/main" id="{CB3B3928-67D4-498A-9DED-4FF10BE1A407}"/>
              </a:ext>
            </a:extLst>
          </p:cNvPr>
          <p:cNvSpPr>
            <a:spLocks noGrp="1"/>
          </p:cNvSpPr>
          <p:nvPr>
            <p:ph type="body" sz="quarter" idx="23" hasCustomPrompt="1"/>
          </p:nvPr>
        </p:nvSpPr>
        <p:spPr>
          <a:xfrm>
            <a:off x="6641246" y="3429000"/>
            <a:ext cx="2026516" cy="588620"/>
          </a:xfrm>
        </p:spPr>
        <p:txBody>
          <a:bodyPr>
            <a:noAutofit/>
          </a:bodyPr>
          <a:lstStyle>
            <a:lvl1pPr marL="0" indent="0" algn="ctr">
              <a:spcBef>
                <a:spcPts val="600"/>
              </a:spcBef>
              <a:buNone/>
              <a:defRPr sz="2000" b="1">
                <a:solidFill>
                  <a:schemeClr val="tx1"/>
                </a:solidFill>
                <a:latin typeface="+mj-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Person 1</a:t>
            </a:r>
            <a:br>
              <a:rPr lang="en-US" noProof="0"/>
            </a:br>
            <a:r>
              <a:rPr lang="en-US" noProof="0"/>
              <a:t>Name</a:t>
            </a:r>
          </a:p>
        </p:txBody>
      </p:sp>
      <p:sp>
        <p:nvSpPr>
          <p:cNvPr id="25" name="Text Placeholder 17">
            <a:extLst>
              <a:ext uri="{FF2B5EF4-FFF2-40B4-BE49-F238E27FC236}">
                <a16:creationId xmlns:a16="http://schemas.microsoft.com/office/drawing/2014/main" id="{8464C0AB-BE10-429A-A453-247A538F5D3F}"/>
              </a:ext>
            </a:extLst>
          </p:cNvPr>
          <p:cNvSpPr>
            <a:spLocks noGrp="1"/>
          </p:cNvSpPr>
          <p:nvPr>
            <p:ph type="body" sz="quarter" idx="24" hasCustomPrompt="1"/>
          </p:nvPr>
        </p:nvSpPr>
        <p:spPr>
          <a:xfrm>
            <a:off x="6641848" y="4051032"/>
            <a:ext cx="2025312" cy="244923"/>
          </a:xfrm>
        </p:spPr>
        <p:txBody>
          <a:bodyPr>
            <a:noAutofit/>
          </a:bodyPr>
          <a:lstStyle>
            <a:lvl1pPr marL="0" indent="0" algn="ctr">
              <a:spcBef>
                <a:spcPts val="600"/>
              </a:spcBef>
              <a:buNone/>
              <a:defRPr sz="1400" b="0" i="1">
                <a:solidFill>
                  <a:schemeClr val="tx1"/>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Team Member Title</a:t>
            </a:r>
          </a:p>
        </p:txBody>
      </p:sp>
      <p:sp>
        <p:nvSpPr>
          <p:cNvPr id="26" name="Text Placeholder 17">
            <a:extLst>
              <a:ext uri="{FF2B5EF4-FFF2-40B4-BE49-F238E27FC236}">
                <a16:creationId xmlns:a16="http://schemas.microsoft.com/office/drawing/2014/main" id="{177BAD76-5C75-4FA2-B792-300193BDC997}"/>
              </a:ext>
            </a:extLst>
          </p:cNvPr>
          <p:cNvSpPr>
            <a:spLocks noGrp="1"/>
          </p:cNvSpPr>
          <p:nvPr>
            <p:ph type="body" sz="quarter" idx="25"/>
          </p:nvPr>
        </p:nvSpPr>
        <p:spPr>
          <a:xfrm>
            <a:off x="6641848" y="4347988"/>
            <a:ext cx="2025312" cy="841304"/>
          </a:xfrm>
        </p:spPr>
        <p:txBody>
          <a:bodyPr>
            <a:noAutofit/>
          </a:bodyPr>
          <a:lstStyle>
            <a:lvl1pPr marL="0" indent="0" algn="ctr">
              <a:spcBef>
                <a:spcPts val="600"/>
              </a:spcBef>
              <a:buNone/>
              <a:defRPr sz="1400" b="0" i="0">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Click to edit Master text styles</a:t>
            </a:r>
          </a:p>
        </p:txBody>
      </p:sp>
      <p:sp>
        <p:nvSpPr>
          <p:cNvPr id="27" name="Text Placeholder 17">
            <a:extLst>
              <a:ext uri="{FF2B5EF4-FFF2-40B4-BE49-F238E27FC236}">
                <a16:creationId xmlns:a16="http://schemas.microsoft.com/office/drawing/2014/main" id="{ACFBCF6D-5E27-4808-BA1C-6F72DDAAC697}"/>
              </a:ext>
            </a:extLst>
          </p:cNvPr>
          <p:cNvSpPr>
            <a:spLocks noGrp="1"/>
          </p:cNvSpPr>
          <p:nvPr>
            <p:ph type="body" sz="quarter" idx="26" hasCustomPrompt="1"/>
          </p:nvPr>
        </p:nvSpPr>
        <p:spPr>
          <a:xfrm>
            <a:off x="9195955" y="3429000"/>
            <a:ext cx="2026516" cy="588620"/>
          </a:xfrm>
        </p:spPr>
        <p:txBody>
          <a:bodyPr>
            <a:noAutofit/>
          </a:bodyPr>
          <a:lstStyle>
            <a:lvl1pPr marL="0" indent="0" algn="ctr">
              <a:spcBef>
                <a:spcPts val="600"/>
              </a:spcBef>
              <a:buNone/>
              <a:defRPr sz="2000" b="1">
                <a:solidFill>
                  <a:schemeClr val="tx1"/>
                </a:solidFill>
                <a:latin typeface="+mj-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Person 1</a:t>
            </a:r>
            <a:br>
              <a:rPr lang="en-US" noProof="0"/>
            </a:br>
            <a:r>
              <a:rPr lang="en-US" noProof="0"/>
              <a:t>Name</a:t>
            </a:r>
          </a:p>
        </p:txBody>
      </p:sp>
      <p:sp>
        <p:nvSpPr>
          <p:cNvPr id="28" name="Text Placeholder 17">
            <a:extLst>
              <a:ext uri="{FF2B5EF4-FFF2-40B4-BE49-F238E27FC236}">
                <a16:creationId xmlns:a16="http://schemas.microsoft.com/office/drawing/2014/main" id="{8755E469-9B43-406E-BB68-F691A4DF441E}"/>
              </a:ext>
            </a:extLst>
          </p:cNvPr>
          <p:cNvSpPr>
            <a:spLocks noGrp="1"/>
          </p:cNvSpPr>
          <p:nvPr>
            <p:ph type="body" sz="quarter" idx="27" hasCustomPrompt="1"/>
          </p:nvPr>
        </p:nvSpPr>
        <p:spPr>
          <a:xfrm>
            <a:off x="9196557" y="4051032"/>
            <a:ext cx="2025312" cy="244923"/>
          </a:xfrm>
        </p:spPr>
        <p:txBody>
          <a:bodyPr>
            <a:noAutofit/>
          </a:bodyPr>
          <a:lstStyle>
            <a:lvl1pPr marL="0" indent="0" algn="ctr">
              <a:spcBef>
                <a:spcPts val="600"/>
              </a:spcBef>
              <a:buNone/>
              <a:defRPr sz="1400" b="0" i="1">
                <a:solidFill>
                  <a:schemeClr val="tx1"/>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Team Member Title</a:t>
            </a:r>
          </a:p>
        </p:txBody>
      </p:sp>
      <p:sp>
        <p:nvSpPr>
          <p:cNvPr id="29" name="Text Placeholder 17">
            <a:extLst>
              <a:ext uri="{FF2B5EF4-FFF2-40B4-BE49-F238E27FC236}">
                <a16:creationId xmlns:a16="http://schemas.microsoft.com/office/drawing/2014/main" id="{AE2A9BB2-4A2A-49A1-8337-C26A0EC27E25}"/>
              </a:ext>
            </a:extLst>
          </p:cNvPr>
          <p:cNvSpPr>
            <a:spLocks noGrp="1"/>
          </p:cNvSpPr>
          <p:nvPr>
            <p:ph type="body" sz="quarter" idx="28"/>
          </p:nvPr>
        </p:nvSpPr>
        <p:spPr>
          <a:xfrm>
            <a:off x="9196557" y="4347988"/>
            <a:ext cx="2025312" cy="841304"/>
          </a:xfrm>
        </p:spPr>
        <p:txBody>
          <a:bodyPr>
            <a:noAutofit/>
          </a:bodyPr>
          <a:lstStyle>
            <a:lvl1pPr marL="0" indent="0" algn="ctr">
              <a:spcBef>
                <a:spcPts val="600"/>
              </a:spcBef>
              <a:buNone/>
              <a:defRPr sz="1400" b="0" i="0">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Click to edit Master text styles</a:t>
            </a:r>
          </a:p>
        </p:txBody>
      </p:sp>
      <p:sp>
        <p:nvSpPr>
          <p:cNvPr id="30" name="Rectangle 13" descr="Rectangle shape">
            <a:extLst>
              <a:ext uri="{FF2B5EF4-FFF2-40B4-BE49-F238E27FC236}">
                <a16:creationId xmlns:a16="http://schemas.microsoft.com/office/drawing/2014/main" id="{4FBD15D4-B1D1-4D03-9259-CE4D7AA955DF}"/>
              </a:ext>
            </a:extLst>
          </p:cNvPr>
          <p:cNvSpPr/>
          <p:nvPr userDrawn="1"/>
        </p:nvSpPr>
        <p:spPr>
          <a:xfrm>
            <a:off x="0" y="4461207"/>
            <a:ext cx="2092411"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98957246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am Content Layout">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Title 1">
            <a:extLst>
              <a:ext uri="{FF2B5EF4-FFF2-40B4-BE49-F238E27FC236}">
                <a16:creationId xmlns:a16="http://schemas.microsoft.com/office/drawing/2014/main" id="{58EFAFB9-41FD-471B-8C26-B5481B74C36E}"/>
              </a:ext>
            </a:extLst>
          </p:cNvPr>
          <p:cNvSpPr>
            <a:spLocks noGrp="1"/>
          </p:cNvSpPr>
          <p:nvPr>
            <p:ph type="title" hasCustomPrompt="1"/>
          </p:nvPr>
        </p:nvSpPr>
        <p:spPr>
          <a:xfrm>
            <a:off x="3256085" y="797157"/>
            <a:ext cx="5679831" cy="619448"/>
          </a:xfrm>
        </p:spPr>
        <p:txBody>
          <a:bodyPr lIns="0" tIns="0" rIns="0" bIns="0" anchor="b" anchorCtr="0">
            <a:normAutofit/>
          </a:bodyPr>
          <a:lstStyle>
            <a:lvl1pPr marL="0" algn="ctr"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a:t>
            </a:r>
          </a:p>
        </p:txBody>
      </p:sp>
      <p:sp>
        <p:nvSpPr>
          <p:cNvPr id="12" name="Picture Placeholder 13">
            <a:extLst>
              <a:ext uri="{FF2B5EF4-FFF2-40B4-BE49-F238E27FC236}">
                <a16:creationId xmlns:a16="http://schemas.microsoft.com/office/drawing/2014/main"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55" name="Text Placeholder 2">
            <a:extLst>
              <a:ext uri="{FF2B5EF4-FFF2-40B4-BE49-F238E27FC236}">
                <a16:creationId xmlns:a16="http://schemas.microsoft.com/office/drawing/2014/main" id="{F59B93CA-5AD1-43A8-AF37-7DA25D3B400E}"/>
              </a:ext>
            </a:extLst>
          </p:cNvPr>
          <p:cNvSpPr>
            <a:spLocks noGrp="1"/>
          </p:cNvSpPr>
          <p:nvPr>
            <p:ph type="body" idx="49"/>
          </p:nvPr>
        </p:nvSpPr>
        <p:spPr>
          <a:xfrm>
            <a:off x="5212360" y="1865304"/>
            <a:ext cx="6103964" cy="815993"/>
          </a:xfrm>
        </p:spPr>
        <p:txBody>
          <a:bodyPr lIns="36000" tIns="0" rIns="0" bIns="0" anchor="t" anchorCtr="0">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8" name="Picture Placeholder 7">
            <a:extLst>
              <a:ext uri="{FF2B5EF4-FFF2-40B4-BE49-F238E27FC236}">
                <a16:creationId xmlns:a16="http://schemas.microsoft.com/office/drawing/2014/main" id="{F07EA497-80B1-41E2-8E50-4193B3DBB456}"/>
              </a:ext>
            </a:extLst>
          </p:cNvPr>
          <p:cNvSpPr>
            <a:spLocks noGrp="1"/>
          </p:cNvSpPr>
          <p:nvPr>
            <p:ph type="pic" sz="quarter" idx="50"/>
          </p:nvPr>
        </p:nvSpPr>
        <p:spPr>
          <a:xfrm>
            <a:off x="838200" y="3126698"/>
            <a:ext cx="960120" cy="960120"/>
          </a:xfrm>
        </p:spPr>
        <p:txBody>
          <a:bodyPr anchor="ctr" anchorCtr="0">
            <a:normAutofit/>
          </a:bodyPr>
          <a:lstStyle>
            <a:lvl1pPr marL="0" indent="0" algn="ctr">
              <a:buNone/>
              <a:defRPr sz="1400"/>
            </a:lvl1pPr>
          </a:lstStyle>
          <a:p>
            <a:r>
              <a:rPr lang="en-US" noProof="0"/>
              <a:t>Click icon to add picture</a:t>
            </a:r>
            <a:endParaRPr lang="en-US" noProof="0" dirty="0"/>
          </a:p>
        </p:txBody>
      </p:sp>
      <p:sp>
        <p:nvSpPr>
          <p:cNvPr id="56" name="Rectangle 55">
            <a:extLst>
              <a:ext uri="{FF2B5EF4-FFF2-40B4-BE49-F238E27FC236}">
                <a16:creationId xmlns:a16="http://schemas.microsoft.com/office/drawing/2014/main" id="{FEA39902-3138-4686-85B5-3FE813B7BD36}"/>
              </a:ext>
            </a:extLst>
          </p:cNvPr>
          <p:cNvSpPr/>
          <p:nvPr userDrawn="1"/>
        </p:nvSpPr>
        <p:spPr>
          <a:xfrm>
            <a:off x="1798320" y="3126698"/>
            <a:ext cx="2395728" cy="96012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9" name="Text Placeholder 17">
            <a:extLst>
              <a:ext uri="{FF2B5EF4-FFF2-40B4-BE49-F238E27FC236}">
                <a16:creationId xmlns:a16="http://schemas.microsoft.com/office/drawing/2014/main" id="{7D767E78-191D-404C-98CB-C65C651DC67E}"/>
              </a:ext>
            </a:extLst>
          </p:cNvPr>
          <p:cNvSpPr>
            <a:spLocks noGrp="1"/>
          </p:cNvSpPr>
          <p:nvPr>
            <p:ph type="body" sz="quarter" idx="20" hasCustomPrompt="1"/>
          </p:nvPr>
        </p:nvSpPr>
        <p:spPr>
          <a:xfrm>
            <a:off x="1921253" y="3329723"/>
            <a:ext cx="2149559" cy="325986"/>
          </a:xfrm>
        </p:spPr>
        <p:txBody>
          <a:bodyPr bIns="0">
            <a:noAutofit/>
          </a:bodyPr>
          <a:lstStyle>
            <a:lvl1pPr marL="0" indent="0" algn="l">
              <a:spcBef>
                <a:spcPts val="600"/>
              </a:spcBef>
              <a:buNone/>
              <a:defRPr sz="2000" b="1">
                <a:solidFill>
                  <a:schemeClr val="tx1"/>
                </a:solidFill>
                <a:latin typeface="+mj-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Person 1 Name</a:t>
            </a:r>
          </a:p>
        </p:txBody>
      </p:sp>
      <p:sp>
        <p:nvSpPr>
          <p:cNvPr id="60" name="Text Placeholder 17">
            <a:extLst>
              <a:ext uri="{FF2B5EF4-FFF2-40B4-BE49-F238E27FC236}">
                <a16:creationId xmlns:a16="http://schemas.microsoft.com/office/drawing/2014/main" id="{6474358B-E609-4F26-8A11-64E0DC41ADF4}"/>
              </a:ext>
            </a:extLst>
          </p:cNvPr>
          <p:cNvSpPr>
            <a:spLocks noGrp="1"/>
          </p:cNvSpPr>
          <p:nvPr>
            <p:ph type="body" sz="quarter" idx="21" hasCustomPrompt="1"/>
          </p:nvPr>
        </p:nvSpPr>
        <p:spPr>
          <a:xfrm>
            <a:off x="1922832" y="3658532"/>
            <a:ext cx="2148282" cy="244923"/>
          </a:xfrm>
        </p:spPr>
        <p:txBody>
          <a:bodyPr tIns="0">
            <a:noAutofit/>
          </a:bodyPr>
          <a:lstStyle>
            <a:lvl1pPr marL="0" indent="0" algn="l">
              <a:spcBef>
                <a:spcPts val="600"/>
              </a:spcBef>
              <a:buNone/>
              <a:defRPr sz="1400" b="0" i="1">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Team Member Title</a:t>
            </a:r>
          </a:p>
        </p:txBody>
      </p:sp>
      <p:sp>
        <p:nvSpPr>
          <p:cNvPr id="61" name="Picture Placeholder 7">
            <a:extLst>
              <a:ext uri="{FF2B5EF4-FFF2-40B4-BE49-F238E27FC236}">
                <a16:creationId xmlns:a16="http://schemas.microsoft.com/office/drawing/2014/main" id="{75335C46-548C-42F2-89FC-909F3B24282E}"/>
              </a:ext>
            </a:extLst>
          </p:cNvPr>
          <p:cNvSpPr>
            <a:spLocks noGrp="1"/>
          </p:cNvSpPr>
          <p:nvPr>
            <p:ph type="pic" sz="quarter" idx="51"/>
          </p:nvPr>
        </p:nvSpPr>
        <p:spPr>
          <a:xfrm>
            <a:off x="7977409" y="3126698"/>
            <a:ext cx="960120" cy="960120"/>
          </a:xfrm>
        </p:spPr>
        <p:txBody>
          <a:bodyPr anchor="ctr" anchorCtr="0">
            <a:normAutofit/>
          </a:bodyPr>
          <a:lstStyle>
            <a:lvl1pPr marL="0" indent="0" algn="ctr">
              <a:buNone/>
              <a:defRPr sz="1400"/>
            </a:lvl1pPr>
          </a:lstStyle>
          <a:p>
            <a:r>
              <a:rPr lang="en-US" noProof="0"/>
              <a:t>Click icon to add picture</a:t>
            </a:r>
            <a:endParaRPr lang="en-US" noProof="0" dirty="0"/>
          </a:p>
        </p:txBody>
      </p:sp>
      <p:sp>
        <p:nvSpPr>
          <p:cNvPr id="62" name="Rectangle 61">
            <a:extLst>
              <a:ext uri="{FF2B5EF4-FFF2-40B4-BE49-F238E27FC236}">
                <a16:creationId xmlns:a16="http://schemas.microsoft.com/office/drawing/2014/main" id="{166A588B-BA73-49FD-9E1E-1F1C51FD3850}"/>
              </a:ext>
            </a:extLst>
          </p:cNvPr>
          <p:cNvSpPr/>
          <p:nvPr userDrawn="1"/>
        </p:nvSpPr>
        <p:spPr>
          <a:xfrm>
            <a:off x="8937529" y="3126698"/>
            <a:ext cx="2395728" cy="96012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3" name="Text Placeholder 17">
            <a:extLst>
              <a:ext uri="{FF2B5EF4-FFF2-40B4-BE49-F238E27FC236}">
                <a16:creationId xmlns:a16="http://schemas.microsoft.com/office/drawing/2014/main" id="{15790237-9A5F-4A9F-A5BB-E4FF0712C5E8}"/>
              </a:ext>
            </a:extLst>
          </p:cNvPr>
          <p:cNvSpPr>
            <a:spLocks noGrp="1"/>
          </p:cNvSpPr>
          <p:nvPr>
            <p:ph type="body" sz="quarter" idx="52" hasCustomPrompt="1"/>
          </p:nvPr>
        </p:nvSpPr>
        <p:spPr>
          <a:xfrm>
            <a:off x="9060462" y="3329723"/>
            <a:ext cx="2149559" cy="325986"/>
          </a:xfrm>
        </p:spPr>
        <p:txBody>
          <a:bodyPr bIns="0">
            <a:noAutofit/>
          </a:bodyPr>
          <a:lstStyle>
            <a:lvl1pPr marL="0" indent="0" algn="l">
              <a:spcBef>
                <a:spcPts val="600"/>
              </a:spcBef>
              <a:buNone/>
              <a:defRPr sz="2000" b="1">
                <a:solidFill>
                  <a:schemeClr val="tx1"/>
                </a:solidFill>
                <a:latin typeface="+mj-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Person 3 Name</a:t>
            </a:r>
          </a:p>
        </p:txBody>
      </p:sp>
      <p:sp>
        <p:nvSpPr>
          <p:cNvPr id="64" name="Text Placeholder 17">
            <a:extLst>
              <a:ext uri="{FF2B5EF4-FFF2-40B4-BE49-F238E27FC236}">
                <a16:creationId xmlns:a16="http://schemas.microsoft.com/office/drawing/2014/main" id="{A0554067-4F62-4CE7-AF48-55BBD708AC97}"/>
              </a:ext>
            </a:extLst>
          </p:cNvPr>
          <p:cNvSpPr>
            <a:spLocks noGrp="1"/>
          </p:cNvSpPr>
          <p:nvPr>
            <p:ph type="body" sz="quarter" idx="53" hasCustomPrompt="1"/>
          </p:nvPr>
        </p:nvSpPr>
        <p:spPr>
          <a:xfrm>
            <a:off x="9062041" y="3658532"/>
            <a:ext cx="2148282" cy="244923"/>
          </a:xfrm>
        </p:spPr>
        <p:txBody>
          <a:bodyPr tIns="0">
            <a:noAutofit/>
          </a:bodyPr>
          <a:lstStyle>
            <a:lvl1pPr marL="0" indent="0" algn="l">
              <a:spcBef>
                <a:spcPts val="600"/>
              </a:spcBef>
              <a:buNone/>
              <a:defRPr sz="1400" b="0" i="1">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Team Member Title</a:t>
            </a:r>
          </a:p>
        </p:txBody>
      </p:sp>
      <p:sp>
        <p:nvSpPr>
          <p:cNvPr id="65" name="Picture Placeholder 7">
            <a:extLst>
              <a:ext uri="{FF2B5EF4-FFF2-40B4-BE49-F238E27FC236}">
                <a16:creationId xmlns:a16="http://schemas.microsoft.com/office/drawing/2014/main" id="{AA1B0DE9-602F-4ECB-AF1E-00D45491BC91}"/>
              </a:ext>
            </a:extLst>
          </p:cNvPr>
          <p:cNvSpPr>
            <a:spLocks noGrp="1"/>
          </p:cNvSpPr>
          <p:nvPr>
            <p:ph type="pic" sz="quarter" idx="54"/>
          </p:nvPr>
        </p:nvSpPr>
        <p:spPr>
          <a:xfrm>
            <a:off x="4403916" y="3126698"/>
            <a:ext cx="960120" cy="960120"/>
          </a:xfrm>
        </p:spPr>
        <p:txBody>
          <a:bodyPr anchor="ctr" anchorCtr="0">
            <a:normAutofit/>
          </a:bodyPr>
          <a:lstStyle>
            <a:lvl1pPr marL="0" indent="0" algn="ctr">
              <a:buNone/>
              <a:defRPr sz="1400"/>
            </a:lvl1pPr>
          </a:lstStyle>
          <a:p>
            <a:r>
              <a:rPr lang="en-US" noProof="0"/>
              <a:t>Click icon to add picture</a:t>
            </a:r>
            <a:endParaRPr lang="en-US" noProof="0" dirty="0"/>
          </a:p>
        </p:txBody>
      </p:sp>
      <p:sp>
        <p:nvSpPr>
          <p:cNvPr id="66" name="Rectangle 65">
            <a:extLst>
              <a:ext uri="{FF2B5EF4-FFF2-40B4-BE49-F238E27FC236}">
                <a16:creationId xmlns:a16="http://schemas.microsoft.com/office/drawing/2014/main" id="{343DD23D-9D79-4667-BB9E-A3A54505AEDA}"/>
              </a:ext>
            </a:extLst>
          </p:cNvPr>
          <p:cNvSpPr/>
          <p:nvPr userDrawn="1"/>
        </p:nvSpPr>
        <p:spPr>
          <a:xfrm>
            <a:off x="5364036" y="3126698"/>
            <a:ext cx="2399617" cy="96012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7" name="Text Placeholder 17">
            <a:extLst>
              <a:ext uri="{FF2B5EF4-FFF2-40B4-BE49-F238E27FC236}">
                <a16:creationId xmlns:a16="http://schemas.microsoft.com/office/drawing/2014/main" id="{FFDAE67E-CF93-4600-BFAE-AF6B317A9EB9}"/>
              </a:ext>
            </a:extLst>
          </p:cNvPr>
          <p:cNvSpPr>
            <a:spLocks noGrp="1"/>
          </p:cNvSpPr>
          <p:nvPr>
            <p:ph type="body" sz="quarter" idx="55" hasCustomPrompt="1"/>
          </p:nvPr>
        </p:nvSpPr>
        <p:spPr>
          <a:xfrm>
            <a:off x="5486969" y="3329723"/>
            <a:ext cx="2149559" cy="325986"/>
          </a:xfrm>
        </p:spPr>
        <p:txBody>
          <a:bodyPr bIns="0">
            <a:noAutofit/>
          </a:bodyPr>
          <a:lstStyle>
            <a:lvl1pPr marL="0" indent="0" algn="l">
              <a:spcBef>
                <a:spcPts val="600"/>
              </a:spcBef>
              <a:buNone/>
              <a:defRPr sz="2000" b="1">
                <a:solidFill>
                  <a:schemeClr val="tx1"/>
                </a:solidFill>
                <a:latin typeface="+mj-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Person 2 Name</a:t>
            </a:r>
          </a:p>
        </p:txBody>
      </p:sp>
      <p:sp>
        <p:nvSpPr>
          <p:cNvPr id="68" name="Text Placeholder 17">
            <a:extLst>
              <a:ext uri="{FF2B5EF4-FFF2-40B4-BE49-F238E27FC236}">
                <a16:creationId xmlns:a16="http://schemas.microsoft.com/office/drawing/2014/main" id="{0F0E3D9A-B0CE-4BF9-A274-1FB704C416ED}"/>
              </a:ext>
            </a:extLst>
          </p:cNvPr>
          <p:cNvSpPr>
            <a:spLocks noGrp="1"/>
          </p:cNvSpPr>
          <p:nvPr>
            <p:ph type="body" sz="quarter" idx="56" hasCustomPrompt="1"/>
          </p:nvPr>
        </p:nvSpPr>
        <p:spPr>
          <a:xfrm>
            <a:off x="5488548" y="3658532"/>
            <a:ext cx="2148282" cy="244923"/>
          </a:xfrm>
        </p:spPr>
        <p:txBody>
          <a:bodyPr tIns="0">
            <a:noAutofit/>
          </a:bodyPr>
          <a:lstStyle>
            <a:lvl1pPr marL="0" indent="0" algn="l">
              <a:spcBef>
                <a:spcPts val="600"/>
              </a:spcBef>
              <a:buNone/>
              <a:defRPr sz="1400" b="0" i="1">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Team Member Title</a:t>
            </a:r>
          </a:p>
        </p:txBody>
      </p:sp>
      <p:sp>
        <p:nvSpPr>
          <p:cNvPr id="69" name="Picture Placeholder 7">
            <a:extLst>
              <a:ext uri="{FF2B5EF4-FFF2-40B4-BE49-F238E27FC236}">
                <a16:creationId xmlns:a16="http://schemas.microsoft.com/office/drawing/2014/main" id="{36B2F594-9AB1-4C33-86BE-4732609D6B0A}"/>
              </a:ext>
            </a:extLst>
          </p:cNvPr>
          <p:cNvSpPr>
            <a:spLocks noGrp="1"/>
          </p:cNvSpPr>
          <p:nvPr>
            <p:ph type="pic" sz="quarter" idx="57"/>
          </p:nvPr>
        </p:nvSpPr>
        <p:spPr>
          <a:xfrm>
            <a:off x="1278466" y="4316113"/>
            <a:ext cx="960120" cy="960120"/>
          </a:xfrm>
        </p:spPr>
        <p:txBody>
          <a:bodyPr anchor="ctr" anchorCtr="0">
            <a:normAutofit/>
          </a:bodyPr>
          <a:lstStyle>
            <a:lvl1pPr marL="0" indent="0" algn="ctr">
              <a:buNone/>
              <a:defRPr sz="1400"/>
            </a:lvl1pPr>
          </a:lstStyle>
          <a:p>
            <a:r>
              <a:rPr lang="en-US" noProof="0"/>
              <a:t>Click icon to add picture</a:t>
            </a:r>
            <a:endParaRPr lang="en-US" noProof="0" dirty="0"/>
          </a:p>
        </p:txBody>
      </p:sp>
      <p:sp>
        <p:nvSpPr>
          <p:cNvPr id="70" name="Rectangle 69">
            <a:extLst>
              <a:ext uri="{FF2B5EF4-FFF2-40B4-BE49-F238E27FC236}">
                <a16:creationId xmlns:a16="http://schemas.microsoft.com/office/drawing/2014/main" id="{17FB6684-D013-48BC-9926-29E0BCA889B1}"/>
              </a:ext>
            </a:extLst>
          </p:cNvPr>
          <p:cNvSpPr/>
          <p:nvPr userDrawn="1"/>
        </p:nvSpPr>
        <p:spPr>
          <a:xfrm>
            <a:off x="2238586" y="4316113"/>
            <a:ext cx="2395728" cy="96012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1" name="Text Placeholder 17">
            <a:extLst>
              <a:ext uri="{FF2B5EF4-FFF2-40B4-BE49-F238E27FC236}">
                <a16:creationId xmlns:a16="http://schemas.microsoft.com/office/drawing/2014/main" id="{EECC50BE-82E8-4ECC-B642-5C11A927A706}"/>
              </a:ext>
            </a:extLst>
          </p:cNvPr>
          <p:cNvSpPr>
            <a:spLocks noGrp="1"/>
          </p:cNvSpPr>
          <p:nvPr>
            <p:ph type="body" sz="quarter" idx="58" hasCustomPrompt="1"/>
          </p:nvPr>
        </p:nvSpPr>
        <p:spPr>
          <a:xfrm>
            <a:off x="2361519" y="4519138"/>
            <a:ext cx="2149559" cy="325986"/>
          </a:xfrm>
        </p:spPr>
        <p:txBody>
          <a:bodyPr bIns="0">
            <a:noAutofit/>
          </a:bodyPr>
          <a:lstStyle>
            <a:lvl1pPr marL="0" indent="0" algn="l">
              <a:spcBef>
                <a:spcPts val="600"/>
              </a:spcBef>
              <a:buNone/>
              <a:defRPr sz="2000" b="1">
                <a:solidFill>
                  <a:schemeClr val="tx1"/>
                </a:solidFill>
                <a:latin typeface="+mj-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Person 4 Name</a:t>
            </a:r>
          </a:p>
        </p:txBody>
      </p:sp>
      <p:sp>
        <p:nvSpPr>
          <p:cNvPr id="72" name="Text Placeholder 17">
            <a:extLst>
              <a:ext uri="{FF2B5EF4-FFF2-40B4-BE49-F238E27FC236}">
                <a16:creationId xmlns:a16="http://schemas.microsoft.com/office/drawing/2014/main" id="{4D96D406-D0F6-4E2D-BAE8-7B011D620FED}"/>
              </a:ext>
            </a:extLst>
          </p:cNvPr>
          <p:cNvSpPr>
            <a:spLocks noGrp="1"/>
          </p:cNvSpPr>
          <p:nvPr>
            <p:ph type="body" sz="quarter" idx="59" hasCustomPrompt="1"/>
          </p:nvPr>
        </p:nvSpPr>
        <p:spPr>
          <a:xfrm>
            <a:off x="2363098" y="4847947"/>
            <a:ext cx="2148282" cy="244923"/>
          </a:xfrm>
        </p:spPr>
        <p:txBody>
          <a:bodyPr tIns="0">
            <a:noAutofit/>
          </a:bodyPr>
          <a:lstStyle>
            <a:lvl1pPr marL="0" indent="0" algn="l">
              <a:spcBef>
                <a:spcPts val="600"/>
              </a:spcBef>
              <a:buNone/>
              <a:defRPr sz="1400" b="0" i="1">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Team Member Title</a:t>
            </a:r>
          </a:p>
        </p:txBody>
      </p:sp>
      <p:sp>
        <p:nvSpPr>
          <p:cNvPr id="73" name="Picture Placeholder 7">
            <a:extLst>
              <a:ext uri="{FF2B5EF4-FFF2-40B4-BE49-F238E27FC236}">
                <a16:creationId xmlns:a16="http://schemas.microsoft.com/office/drawing/2014/main" id="{5668E7D0-A78F-45EC-BEC4-CAB0E6F96F3D}"/>
              </a:ext>
            </a:extLst>
          </p:cNvPr>
          <p:cNvSpPr>
            <a:spLocks noGrp="1"/>
          </p:cNvSpPr>
          <p:nvPr>
            <p:ph type="pic" sz="quarter" idx="60"/>
          </p:nvPr>
        </p:nvSpPr>
        <p:spPr>
          <a:xfrm>
            <a:off x="8417675" y="4316113"/>
            <a:ext cx="960120" cy="960120"/>
          </a:xfrm>
        </p:spPr>
        <p:txBody>
          <a:bodyPr anchor="ctr" anchorCtr="0">
            <a:normAutofit/>
          </a:bodyPr>
          <a:lstStyle>
            <a:lvl1pPr marL="0" indent="0" algn="ctr">
              <a:buNone/>
              <a:defRPr sz="1400"/>
            </a:lvl1pPr>
          </a:lstStyle>
          <a:p>
            <a:r>
              <a:rPr lang="en-US" noProof="0"/>
              <a:t>Click icon to add picture</a:t>
            </a:r>
            <a:endParaRPr lang="en-US" noProof="0" dirty="0"/>
          </a:p>
        </p:txBody>
      </p:sp>
      <p:sp>
        <p:nvSpPr>
          <p:cNvPr id="74" name="Rectangle 73">
            <a:extLst>
              <a:ext uri="{FF2B5EF4-FFF2-40B4-BE49-F238E27FC236}">
                <a16:creationId xmlns:a16="http://schemas.microsoft.com/office/drawing/2014/main" id="{E02DAEE6-8B1C-4222-949F-830F7C3A4E16}"/>
              </a:ext>
            </a:extLst>
          </p:cNvPr>
          <p:cNvSpPr/>
          <p:nvPr userDrawn="1"/>
        </p:nvSpPr>
        <p:spPr>
          <a:xfrm>
            <a:off x="9377795" y="4316113"/>
            <a:ext cx="2395728" cy="96012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5" name="Text Placeholder 17">
            <a:extLst>
              <a:ext uri="{FF2B5EF4-FFF2-40B4-BE49-F238E27FC236}">
                <a16:creationId xmlns:a16="http://schemas.microsoft.com/office/drawing/2014/main" id="{3CE9A073-35B5-4F1C-85E3-4BB12A5F4358}"/>
              </a:ext>
            </a:extLst>
          </p:cNvPr>
          <p:cNvSpPr>
            <a:spLocks noGrp="1"/>
          </p:cNvSpPr>
          <p:nvPr>
            <p:ph type="body" sz="quarter" idx="61" hasCustomPrompt="1"/>
          </p:nvPr>
        </p:nvSpPr>
        <p:spPr>
          <a:xfrm>
            <a:off x="9500728" y="4519138"/>
            <a:ext cx="2149559" cy="325986"/>
          </a:xfrm>
        </p:spPr>
        <p:txBody>
          <a:bodyPr bIns="0">
            <a:noAutofit/>
          </a:bodyPr>
          <a:lstStyle>
            <a:lvl1pPr marL="0" indent="0" algn="l">
              <a:spcBef>
                <a:spcPts val="600"/>
              </a:spcBef>
              <a:buNone/>
              <a:defRPr sz="2000" b="1">
                <a:solidFill>
                  <a:schemeClr val="tx1"/>
                </a:solidFill>
                <a:latin typeface="+mj-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Person 6 Name</a:t>
            </a:r>
          </a:p>
        </p:txBody>
      </p:sp>
      <p:sp>
        <p:nvSpPr>
          <p:cNvPr id="76" name="Text Placeholder 17">
            <a:extLst>
              <a:ext uri="{FF2B5EF4-FFF2-40B4-BE49-F238E27FC236}">
                <a16:creationId xmlns:a16="http://schemas.microsoft.com/office/drawing/2014/main" id="{F7309B33-C344-4C68-8156-822D38F43FED}"/>
              </a:ext>
            </a:extLst>
          </p:cNvPr>
          <p:cNvSpPr>
            <a:spLocks noGrp="1"/>
          </p:cNvSpPr>
          <p:nvPr>
            <p:ph type="body" sz="quarter" idx="62" hasCustomPrompt="1"/>
          </p:nvPr>
        </p:nvSpPr>
        <p:spPr>
          <a:xfrm>
            <a:off x="9502307" y="4847947"/>
            <a:ext cx="2148282" cy="244923"/>
          </a:xfrm>
        </p:spPr>
        <p:txBody>
          <a:bodyPr tIns="0">
            <a:noAutofit/>
          </a:bodyPr>
          <a:lstStyle>
            <a:lvl1pPr marL="0" indent="0" algn="l">
              <a:spcBef>
                <a:spcPts val="600"/>
              </a:spcBef>
              <a:buNone/>
              <a:defRPr sz="1400" b="0" i="1">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Team Member Title</a:t>
            </a:r>
          </a:p>
        </p:txBody>
      </p:sp>
      <p:sp>
        <p:nvSpPr>
          <p:cNvPr id="77" name="Picture Placeholder 7">
            <a:extLst>
              <a:ext uri="{FF2B5EF4-FFF2-40B4-BE49-F238E27FC236}">
                <a16:creationId xmlns:a16="http://schemas.microsoft.com/office/drawing/2014/main" id="{D6B0782E-8C48-4FC4-B086-A5606E01F5DB}"/>
              </a:ext>
            </a:extLst>
          </p:cNvPr>
          <p:cNvSpPr>
            <a:spLocks noGrp="1"/>
          </p:cNvSpPr>
          <p:nvPr>
            <p:ph type="pic" sz="quarter" idx="63"/>
          </p:nvPr>
        </p:nvSpPr>
        <p:spPr>
          <a:xfrm>
            <a:off x="4844182" y="4316113"/>
            <a:ext cx="960120" cy="960120"/>
          </a:xfrm>
        </p:spPr>
        <p:txBody>
          <a:bodyPr anchor="ctr" anchorCtr="0">
            <a:normAutofit/>
          </a:bodyPr>
          <a:lstStyle>
            <a:lvl1pPr marL="0" indent="0" algn="ctr">
              <a:buNone/>
              <a:defRPr sz="1400"/>
            </a:lvl1pPr>
          </a:lstStyle>
          <a:p>
            <a:r>
              <a:rPr lang="en-US" noProof="0"/>
              <a:t>Click icon to add picture</a:t>
            </a:r>
            <a:endParaRPr lang="en-US" noProof="0" dirty="0"/>
          </a:p>
        </p:txBody>
      </p:sp>
      <p:sp>
        <p:nvSpPr>
          <p:cNvPr id="78" name="Rectangle 77">
            <a:extLst>
              <a:ext uri="{FF2B5EF4-FFF2-40B4-BE49-F238E27FC236}">
                <a16:creationId xmlns:a16="http://schemas.microsoft.com/office/drawing/2014/main" id="{F8A195F5-3125-484A-954D-EB0E743F6947}"/>
              </a:ext>
            </a:extLst>
          </p:cNvPr>
          <p:cNvSpPr/>
          <p:nvPr userDrawn="1"/>
        </p:nvSpPr>
        <p:spPr>
          <a:xfrm>
            <a:off x="5804302" y="4316113"/>
            <a:ext cx="2399617" cy="96012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9" name="Text Placeholder 17">
            <a:extLst>
              <a:ext uri="{FF2B5EF4-FFF2-40B4-BE49-F238E27FC236}">
                <a16:creationId xmlns:a16="http://schemas.microsoft.com/office/drawing/2014/main" id="{428D2D4B-ED0B-40E0-9ECD-C95A19039902}"/>
              </a:ext>
            </a:extLst>
          </p:cNvPr>
          <p:cNvSpPr>
            <a:spLocks noGrp="1"/>
          </p:cNvSpPr>
          <p:nvPr>
            <p:ph type="body" sz="quarter" idx="64" hasCustomPrompt="1"/>
          </p:nvPr>
        </p:nvSpPr>
        <p:spPr>
          <a:xfrm>
            <a:off x="5927235" y="4519138"/>
            <a:ext cx="2149559" cy="325986"/>
          </a:xfrm>
        </p:spPr>
        <p:txBody>
          <a:bodyPr bIns="0">
            <a:noAutofit/>
          </a:bodyPr>
          <a:lstStyle>
            <a:lvl1pPr marL="0" indent="0" algn="l">
              <a:spcBef>
                <a:spcPts val="600"/>
              </a:spcBef>
              <a:buNone/>
              <a:defRPr sz="2000" b="1">
                <a:solidFill>
                  <a:schemeClr val="tx1"/>
                </a:solidFill>
                <a:latin typeface="+mj-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Person 5 Name</a:t>
            </a:r>
          </a:p>
        </p:txBody>
      </p:sp>
      <p:sp>
        <p:nvSpPr>
          <p:cNvPr id="80" name="Text Placeholder 17">
            <a:extLst>
              <a:ext uri="{FF2B5EF4-FFF2-40B4-BE49-F238E27FC236}">
                <a16:creationId xmlns:a16="http://schemas.microsoft.com/office/drawing/2014/main" id="{35125C72-EAD5-4723-BBD0-6B22FA07855D}"/>
              </a:ext>
            </a:extLst>
          </p:cNvPr>
          <p:cNvSpPr>
            <a:spLocks noGrp="1"/>
          </p:cNvSpPr>
          <p:nvPr>
            <p:ph type="body" sz="quarter" idx="65" hasCustomPrompt="1"/>
          </p:nvPr>
        </p:nvSpPr>
        <p:spPr>
          <a:xfrm>
            <a:off x="5928814" y="4847947"/>
            <a:ext cx="2148282" cy="244923"/>
          </a:xfrm>
        </p:spPr>
        <p:txBody>
          <a:bodyPr tIns="0">
            <a:noAutofit/>
          </a:bodyPr>
          <a:lstStyle>
            <a:lvl1pPr marL="0" indent="0" algn="l">
              <a:spcBef>
                <a:spcPts val="600"/>
              </a:spcBef>
              <a:buNone/>
              <a:defRPr sz="1400" b="0" i="1">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Team Member Title</a:t>
            </a:r>
          </a:p>
        </p:txBody>
      </p:sp>
      <p:sp>
        <p:nvSpPr>
          <p:cNvPr id="33" name="Rectangle 63" descr="Rectangle shape">
            <a:extLst>
              <a:ext uri="{FF2B5EF4-FFF2-40B4-BE49-F238E27FC236}">
                <a16:creationId xmlns:a16="http://schemas.microsoft.com/office/drawing/2014/main" id="{ACFA1245-86BF-45AA-B492-5CE7275AFF80}"/>
              </a:ext>
            </a:extLst>
          </p:cNvPr>
          <p:cNvSpPr/>
          <p:nvPr userDrawn="1"/>
        </p:nvSpPr>
        <p:spPr>
          <a:xfrm>
            <a:off x="0" y="1516317"/>
            <a:ext cx="8076794"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5180388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with Logo">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grayscl/>
            <a:extLst>
              <a:ext uri="{28A0092B-C50C-407E-A947-70E740481C1C}">
                <a14:useLocalDpi xmlns:a14="http://schemas.microsoft.com/office/drawing/2010/main" val="0"/>
              </a:ext>
            </a:extLst>
          </a:blip>
          <a:srcRect/>
          <a:stretch/>
        </p:blipFill>
        <p:spPr>
          <a:xfrm>
            <a:off x="4117848" y="0"/>
            <a:ext cx="8074152" cy="6858000"/>
          </a:xfrm>
          <a:prstGeom prst="rect">
            <a:avLst/>
          </a:prstGeom>
        </p:spPr>
      </p:pic>
      <p:sp>
        <p:nvSpPr>
          <p:cNvPr id="2" name="Title 1">
            <a:extLst>
              <a:ext uri="{FF2B5EF4-FFF2-40B4-BE49-F238E27FC236}">
                <a16:creationId xmlns:a16="http://schemas.microsoft.com/office/drawing/2014/main" id="{570061FC-03E6-461D-AD5E-F586206AB6DB}"/>
              </a:ext>
            </a:extLst>
          </p:cNvPr>
          <p:cNvSpPr>
            <a:spLocks noGrp="1"/>
          </p:cNvSpPr>
          <p:nvPr>
            <p:ph type="title" hasCustomPrompt="1"/>
          </p:nvPr>
        </p:nvSpPr>
        <p:spPr>
          <a:xfrm>
            <a:off x="839788" y="2839695"/>
            <a:ext cx="5879592" cy="2113385"/>
          </a:xfrm>
          <a:solidFill>
            <a:schemeClr val="tx1"/>
          </a:solidFill>
        </p:spPr>
        <p:txBody>
          <a:bodyPr lIns="432000" tIns="1332000" rIns="288000" bIns="1188000">
            <a:normAutofit/>
          </a:bodyPr>
          <a:lstStyle>
            <a:lvl1pPr>
              <a:defRPr lang="ru-RU" sz="6000" b="1" kern="1200" dirty="0">
                <a:solidFill>
                  <a:schemeClr val="bg2"/>
                </a:solidFill>
                <a:latin typeface="+mj-lt"/>
                <a:ea typeface="+mn-ea"/>
                <a:cs typeface="+mn-cs"/>
              </a:defRPr>
            </a:lvl1pPr>
          </a:lstStyle>
          <a:p>
            <a:r>
              <a:rPr lang="en-US" noProof="0"/>
              <a:t>CLICK TO EDIT</a:t>
            </a:r>
          </a:p>
        </p:txBody>
      </p:sp>
      <p:sp>
        <p:nvSpPr>
          <p:cNvPr id="7" name="Slide Number Placeholder 6">
            <a:extLst>
              <a:ext uri="{FF2B5EF4-FFF2-40B4-BE49-F238E27FC236}">
                <a16:creationId xmlns:a16="http://schemas.microsoft.com/office/drawing/2014/main" id="{62F291F5-706F-4B04-9757-B8F1D883D295}"/>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13" name="Text Placeholder 10">
            <a:extLst>
              <a:ext uri="{FF2B5EF4-FFF2-40B4-BE49-F238E27FC236}">
                <a16:creationId xmlns:a16="http://schemas.microsoft.com/office/drawing/2014/main" id="{C5CBDFFE-A853-4C67-8FC4-53F81449E8B0}"/>
              </a:ext>
            </a:extLst>
          </p:cNvPr>
          <p:cNvSpPr>
            <a:spLocks noGrp="1"/>
          </p:cNvSpPr>
          <p:nvPr>
            <p:ph type="body" sz="quarter" idx="15"/>
          </p:nvPr>
        </p:nvSpPr>
        <p:spPr>
          <a:xfrm>
            <a:off x="839788" y="5158018"/>
            <a:ext cx="5879592" cy="899882"/>
          </a:xfrm>
          <a:solidFill>
            <a:schemeClr val="tx1"/>
          </a:solidFill>
        </p:spPr>
        <p:txBody>
          <a:bodyPr lIns="432000" tIns="144000" rIns="144000" bIns="144000" anchor="ctr" anchorCtr="0">
            <a:normAutofit/>
          </a:bodyPr>
          <a:lstStyle>
            <a:lvl1pPr marL="0" indent="0">
              <a:lnSpc>
                <a:spcPct val="85000"/>
              </a:lnSpc>
              <a:spcBef>
                <a:spcPts val="0"/>
              </a:spcBef>
              <a:buNone/>
              <a:defRPr sz="2800" i="0">
                <a:solidFill>
                  <a:schemeClr val="bg1"/>
                </a:solidFill>
                <a:latin typeface="+mn-lt"/>
              </a:defRPr>
            </a:lvl1pPr>
            <a:lvl2pPr marL="457200" indent="0">
              <a:buNone/>
              <a:defRPr sz="6000">
                <a:solidFill>
                  <a:schemeClr val="bg2"/>
                </a:solidFill>
                <a:latin typeface="+mj-lt"/>
              </a:defRPr>
            </a:lvl2pPr>
          </a:lstStyle>
          <a:p>
            <a:pPr lvl="0"/>
            <a:r>
              <a:rPr lang="en-US" noProof="0"/>
              <a:t>Click to edit Master text styles</a:t>
            </a:r>
          </a:p>
        </p:txBody>
      </p:sp>
      <p:sp>
        <p:nvSpPr>
          <p:cNvPr id="8" name="Rectangle 6" descr="Rectangle shape">
            <a:extLst>
              <a:ext uri="{FF2B5EF4-FFF2-40B4-BE49-F238E27FC236}">
                <a16:creationId xmlns:a16="http://schemas.microsoft.com/office/drawing/2014/main" id="{34F9E77E-D12E-44C4-BDFA-352E61E1D14C}"/>
              </a:ext>
            </a:extLst>
          </p:cNvPr>
          <p:cNvSpPr/>
          <p:nvPr userDrawn="1"/>
        </p:nvSpPr>
        <p:spPr>
          <a:xfrm>
            <a:off x="1266000" y="4956850"/>
            <a:ext cx="10926000"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Rectangle 6" descr="Rectangle shape">
            <a:extLst>
              <a:ext uri="{FF2B5EF4-FFF2-40B4-BE49-F238E27FC236}">
                <a16:creationId xmlns:a16="http://schemas.microsoft.com/office/drawing/2014/main" id="{4C5077D8-7618-454B-9F54-DDC6AF1C8BE9}"/>
              </a:ext>
            </a:extLst>
          </p:cNvPr>
          <p:cNvSpPr/>
          <p:nvPr userDrawn="1"/>
        </p:nvSpPr>
        <p:spPr>
          <a:xfrm>
            <a:off x="839789" y="4953080"/>
            <a:ext cx="426211" cy="2087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88082145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ie Chart and Content Layout">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BE1BF711-AD1E-4C2A-92AA-123A8E0CCD99}"/>
              </a:ext>
            </a:extLst>
          </p:cNvPr>
          <p:cNvSpPr>
            <a:spLocks noGrp="1"/>
          </p:cNvSpPr>
          <p:nvPr>
            <p:ph type="title" hasCustomPrompt="1"/>
          </p:nvPr>
        </p:nvSpPr>
        <p:spPr>
          <a:xfrm>
            <a:off x="838200" y="1506660"/>
            <a:ext cx="6121400" cy="761540"/>
          </a:xfrm>
        </p:spPr>
        <p:txBody>
          <a:bodyPr lIns="0" tIns="0" rIns="0" bIns="0" anchor="b" anchorCtr="0">
            <a:normAutofit/>
          </a:bodyPr>
          <a:lstStyle>
            <a:lvl1pPr>
              <a:defRPr sz="3600" b="1"/>
            </a:lvl1pPr>
          </a:lstStyle>
          <a:p>
            <a:r>
              <a:rPr lang="en-US" noProof="0"/>
              <a:t>CLICK TO EDIT</a:t>
            </a:r>
          </a:p>
        </p:txBody>
      </p:sp>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Picture Placeholder 13">
            <a:extLst>
              <a:ext uri="{FF2B5EF4-FFF2-40B4-BE49-F238E27FC236}">
                <a16:creationId xmlns:a16="http://schemas.microsoft.com/office/drawing/2014/main"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29" name="Text Placeholder 2">
            <a:extLst>
              <a:ext uri="{FF2B5EF4-FFF2-40B4-BE49-F238E27FC236}">
                <a16:creationId xmlns:a16="http://schemas.microsoft.com/office/drawing/2014/main" id="{E2B5B824-F1E4-4ADF-B1C2-3DBA2FC66495}"/>
              </a:ext>
            </a:extLst>
          </p:cNvPr>
          <p:cNvSpPr>
            <a:spLocks noGrp="1"/>
          </p:cNvSpPr>
          <p:nvPr>
            <p:ph type="body" idx="34" hasCustomPrompt="1"/>
          </p:nvPr>
        </p:nvSpPr>
        <p:spPr>
          <a:xfrm>
            <a:off x="862258" y="4101739"/>
            <a:ext cx="1867879" cy="349611"/>
          </a:xfrm>
        </p:spPr>
        <p:txBody>
          <a:bodyPr lIns="0" tIns="0" rIns="0" bIns="0" anchor="b">
            <a:normAutofit/>
          </a:bodyPr>
          <a:lstStyle>
            <a:lvl1pPr marL="0" indent="0" algn="l">
              <a:spcBef>
                <a:spcPts val="600"/>
              </a:spcBef>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$ 1,500,000</a:t>
            </a:r>
          </a:p>
        </p:txBody>
      </p:sp>
      <p:sp>
        <p:nvSpPr>
          <p:cNvPr id="14" name="Text Placeholder 2">
            <a:extLst>
              <a:ext uri="{FF2B5EF4-FFF2-40B4-BE49-F238E27FC236}">
                <a16:creationId xmlns:a16="http://schemas.microsoft.com/office/drawing/2014/main" id="{C5E37954-2587-4B97-88B7-FA4C7604AC87}"/>
              </a:ext>
            </a:extLst>
          </p:cNvPr>
          <p:cNvSpPr>
            <a:spLocks noGrp="1"/>
          </p:cNvSpPr>
          <p:nvPr>
            <p:ph type="body" idx="37"/>
          </p:nvPr>
        </p:nvSpPr>
        <p:spPr>
          <a:xfrm>
            <a:off x="862258" y="2739982"/>
            <a:ext cx="6097341" cy="761541"/>
          </a:xfrm>
        </p:spPr>
        <p:txBody>
          <a:bodyPr lIns="0" tIns="0" rIns="0" bIns="0" anchor="t" anchorCtr="0">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6" name="Text Placeholder 2">
            <a:extLst>
              <a:ext uri="{FF2B5EF4-FFF2-40B4-BE49-F238E27FC236}">
                <a16:creationId xmlns:a16="http://schemas.microsoft.com/office/drawing/2014/main" id="{C978BB3C-0EC9-4911-AF98-3B17C4CE8FA3}"/>
              </a:ext>
            </a:extLst>
          </p:cNvPr>
          <p:cNvSpPr>
            <a:spLocks noGrp="1"/>
          </p:cNvSpPr>
          <p:nvPr>
            <p:ph type="body" idx="42" hasCustomPrompt="1"/>
          </p:nvPr>
        </p:nvSpPr>
        <p:spPr>
          <a:xfrm>
            <a:off x="862258" y="4463100"/>
            <a:ext cx="1870741" cy="246279"/>
          </a:xfrm>
        </p:spPr>
        <p:txBody>
          <a:bodyPr lIns="0" tIns="0" rIns="0" bIns="0" anchor="t" anchorCtr="0">
            <a:normAutofit/>
          </a:bodyPr>
          <a:lstStyle>
            <a:lvl1pPr marL="0" indent="0" algn="l">
              <a:spcBef>
                <a:spcPts val="600"/>
              </a:spcBef>
              <a:buNone/>
              <a:defRPr sz="1400" b="1" i="0">
                <a:solidFill>
                  <a:schemeClr val="tx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Category Description</a:t>
            </a:r>
          </a:p>
        </p:txBody>
      </p:sp>
      <p:sp>
        <p:nvSpPr>
          <p:cNvPr id="7" name="Chart Placeholder 6">
            <a:extLst>
              <a:ext uri="{FF2B5EF4-FFF2-40B4-BE49-F238E27FC236}">
                <a16:creationId xmlns:a16="http://schemas.microsoft.com/office/drawing/2014/main" id="{D9061FDA-6F12-4C6E-8374-F8ED0FF2932A}"/>
              </a:ext>
            </a:extLst>
          </p:cNvPr>
          <p:cNvSpPr>
            <a:spLocks noGrp="1"/>
          </p:cNvSpPr>
          <p:nvPr>
            <p:ph type="chart" sz="quarter" idx="44"/>
          </p:nvPr>
        </p:nvSpPr>
        <p:spPr>
          <a:xfrm>
            <a:off x="6959600" y="765175"/>
            <a:ext cx="4370388" cy="5100638"/>
          </a:xfrm>
        </p:spPr>
        <p:txBody>
          <a:bodyPr anchor="ctr" anchorCtr="0">
            <a:normAutofit/>
          </a:bodyPr>
          <a:lstStyle>
            <a:lvl1pPr marL="0" indent="0" algn="ctr">
              <a:buNone/>
              <a:defRPr sz="1800">
                <a:solidFill>
                  <a:schemeClr val="tx1"/>
                </a:solidFill>
              </a:defRPr>
            </a:lvl1pPr>
          </a:lstStyle>
          <a:p>
            <a:r>
              <a:rPr lang="en-US" noProof="0"/>
              <a:t>Click icon to add chart</a:t>
            </a:r>
            <a:endParaRPr lang="en-US" noProof="0" dirty="0"/>
          </a:p>
        </p:txBody>
      </p:sp>
      <p:sp>
        <p:nvSpPr>
          <p:cNvPr id="27" name="Text Placeholder 2">
            <a:extLst>
              <a:ext uri="{FF2B5EF4-FFF2-40B4-BE49-F238E27FC236}">
                <a16:creationId xmlns:a16="http://schemas.microsoft.com/office/drawing/2014/main" id="{3C89AD31-EDB3-409A-BB3D-9A2263EA5F9E}"/>
              </a:ext>
            </a:extLst>
          </p:cNvPr>
          <p:cNvSpPr>
            <a:spLocks noGrp="1"/>
          </p:cNvSpPr>
          <p:nvPr>
            <p:ph type="body" idx="45" hasCustomPrompt="1"/>
          </p:nvPr>
        </p:nvSpPr>
        <p:spPr>
          <a:xfrm>
            <a:off x="2869583" y="4101739"/>
            <a:ext cx="1867879" cy="349611"/>
          </a:xfrm>
        </p:spPr>
        <p:txBody>
          <a:bodyPr lIns="0" tIns="0" rIns="0" bIns="0" anchor="b">
            <a:normAutofit/>
          </a:bodyPr>
          <a:lstStyle>
            <a:lvl1pPr marL="0" indent="0" algn="l">
              <a:spcBef>
                <a:spcPts val="600"/>
              </a:spcBef>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$ 1,500,000</a:t>
            </a:r>
          </a:p>
        </p:txBody>
      </p:sp>
      <p:sp>
        <p:nvSpPr>
          <p:cNvPr id="30" name="Text Placeholder 2">
            <a:extLst>
              <a:ext uri="{FF2B5EF4-FFF2-40B4-BE49-F238E27FC236}">
                <a16:creationId xmlns:a16="http://schemas.microsoft.com/office/drawing/2014/main" id="{5ECE7C29-B0CF-4459-9010-99944A9D372B}"/>
              </a:ext>
            </a:extLst>
          </p:cNvPr>
          <p:cNvSpPr>
            <a:spLocks noGrp="1"/>
          </p:cNvSpPr>
          <p:nvPr>
            <p:ph type="body" idx="46" hasCustomPrompt="1"/>
          </p:nvPr>
        </p:nvSpPr>
        <p:spPr>
          <a:xfrm>
            <a:off x="2869583" y="4463100"/>
            <a:ext cx="1870741" cy="246279"/>
          </a:xfrm>
        </p:spPr>
        <p:txBody>
          <a:bodyPr lIns="0" tIns="0" rIns="0" bIns="0" anchor="t" anchorCtr="0">
            <a:normAutofit/>
          </a:bodyPr>
          <a:lstStyle>
            <a:lvl1pPr marL="0" indent="0" algn="l">
              <a:spcBef>
                <a:spcPts val="600"/>
              </a:spcBef>
              <a:buNone/>
              <a:defRPr sz="1400" b="1" i="0">
                <a:solidFill>
                  <a:schemeClr val="tx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Category Description</a:t>
            </a:r>
          </a:p>
        </p:txBody>
      </p:sp>
      <p:sp>
        <p:nvSpPr>
          <p:cNvPr id="33" name="Text Placeholder 2">
            <a:extLst>
              <a:ext uri="{FF2B5EF4-FFF2-40B4-BE49-F238E27FC236}">
                <a16:creationId xmlns:a16="http://schemas.microsoft.com/office/drawing/2014/main" id="{FAA503CE-740E-471A-BE66-70EF1E5ED0DF}"/>
              </a:ext>
            </a:extLst>
          </p:cNvPr>
          <p:cNvSpPr>
            <a:spLocks noGrp="1"/>
          </p:cNvSpPr>
          <p:nvPr>
            <p:ph type="body" idx="47" hasCustomPrompt="1"/>
          </p:nvPr>
        </p:nvSpPr>
        <p:spPr>
          <a:xfrm>
            <a:off x="4874046" y="4106224"/>
            <a:ext cx="1867879" cy="349611"/>
          </a:xfrm>
        </p:spPr>
        <p:txBody>
          <a:bodyPr lIns="0" tIns="0" rIns="0" bIns="0" anchor="b">
            <a:normAutofit/>
          </a:bodyPr>
          <a:lstStyle>
            <a:lvl1pPr marL="0" indent="0" algn="l">
              <a:spcBef>
                <a:spcPts val="600"/>
              </a:spcBef>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$ 1,500,000</a:t>
            </a:r>
          </a:p>
        </p:txBody>
      </p:sp>
      <p:sp>
        <p:nvSpPr>
          <p:cNvPr id="34" name="Text Placeholder 2">
            <a:extLst>
              <a:ext uri="{FF2B5EF4-FFF2-40B4-BE49-F238E27FC236}">
                <a16:creationId xmlns:a16="http://schemas.microsoft.com/office/drawing/2014/main" id="{8ABC95E5-FC26-42BE-B500-AFB5F7AA358F}"/>
              </a:ext>
            </a:extLst>
          </p:cNvPr>
          <p:cNvSpPr>
            <a:spLocks noGrp="1"/>
          </p:cNvSpPr>
          <p:nvPr>
            <p:ph type="body" idx="48" hasCustomPrompt="1"/>
          </p:nvPr>
        </p:nvSpPr>
        <p:spPr>
          <a:xfrm>
            <a:off x="4874046" y="4467585"/>
            <a:ext cx="1870741" cy="246279"/>
          </a:xfrm>
        </p:spPr>
        <p:txBody>
          <a:bodyPr lIns="0" tIns="0" rIns="0" bIns="0" anchor="t" anchorCtr="0">
            <a:normAutofit/>
          </a:bodyPr>
          <a:lstStyle>
            <a:lvl1pPr marL="0" indent="0" algn="l">
              <a:spcBef>
                <a:spcPts val="600"/>
              </a:spcBef>
              <a:buNone/>
              <a:defRPr sz="1400" b="1" i="0">
                <a:solidFill>
                  <a:schemeClr val="tx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Category Description</a:t>
            </a:r>
          </a:p>
        </p:txBody>
      </p:sp>
      <p:sp>
        <p:nvSpPr>
          <p:cNvPr id="36" name="Text Placeholder 2">
            <a:extLst>
              <a:ext uri="{FF2B5EF4-FFF2-40B4-BE49-F238E27FC236}">
                <a16:creationId xmlns:a16="http://schemas.microsoft.com/office/drawing/2014/main" id="{E3D6BF30-B139-4A44-8D70-E8B58153D59D}"/>
              </a:ext>
            </a:extLst>
          </p:cNvPr>
          <p:cNvSpPr>
            <a:spLocks noGrp="1"/>
          </p:cNvSpPr>
          <p:nvPr>
            <p:ph type="body" idx="49" hasCustomPrompt="1"/>
          </p:nvPr>
        </p:nvSpPr>
        <p:spPr>
          <a:xfrm>
            <a:off x="862258" y="5110152"/>
            <a:ext cx="1867879" cy="349611"/>
          </a:xfrm>
        </p:spPr>
        <p:txBody>
          <a:bodyPr lIns="0" tIns="0" rIns="0" bIns="0" anchor="b">
            <a:normAutofit/>
          </a:bodyPr>
          <a:lstStyle>
            <a:lvl1pPr marL="0" indent="0" algn="l">
              <a:spcBef>
                <a:spcPts val="600"/>
              </a:spcBef>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$ 1,500,000</a:t>
            </a:r>
          </a:p>
        </p:txBody>
      </p:sp>
      <p:sp>
        <p:nvSpPr>
          <p:cNvPr id="37" name="Text Placeholder 2">
            <a:extLst>
              <a:ext uri="{FF2B5EF4-FFF2-40B4-BE49-F238E27FC236}">
                <a16:creationId xmlns:a16="http://schemas.microsoft.com/office/drawing/2014/main" id="{EDC5F966-21F2-4236-8AE2-F83B8916800F}"/>
              </a:ext>
            </a:extLst>
          </p:cNvPr>
          <p:cNvSpPr>
            <a:spLocks noGrp="1"/>
          </p:cNvSpPr>
          <p:nvPr>
            <p:ph type="body" idx="50" hasCustomPrompt="1"/>
          </p:nvPr>
        </p:nvSpPr>
        <p:spPr>
          <a:xfrm>
            <a:off x="862258" y="5471513"/>
            <a:ext cx="1870741" cy="246279"/>
          </a:xfrm>
        </p:spPr>
        <p:txBody>
          <a:bodyPr lIns="0" tIns="0" rIns="0" bIns="0" anchor="t" anchorCtr="0">
            <a:normAutofit/>
          </a:bodyPr>
          <a:lstStyle>
            <a:lvl1pPr marL="0" indent="0" algn="l">
              <a:spcBef>
                <a:spcPts val="600"/>
              </a:spcBef>
              <a:buNone/>
              <a:defRPr sz="1400" b="1" i="0">
                <a:solidFill>
                  <a:schemeClr val="tx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Category Description</a:t>
            </a:r>
          </a:p>
        </p:txBody>
      </p:sp>
      <p:sp>
        <p:nvSpPr>
          <p:cNvPr id="39" name="Text Placeholder 2">
            <a:extLst>
              <a:ext uri="{FF2B5EF4-FFF2-40B4-BE49-F238E27FC236}">
                <a16:creationId xmlns:a16="http://schemas.microsoft.com/office/drawing/2014/main" id="{F9094085-3B39-4A4F-B421-083BD603E089}"/>
              </a:ext>
            </a:extLst>
          </p:cNvPr>
          <p:cNvSpPr>
            <a:spLocks noGrp="1"/>
          </p:cNvSpPr>
          <p:nvPr>
            <p:ph type="body" idx="51" hasCustomPrompt="1"/>
          </p:nvPr>
        </p:nvSpPr>
        <p:spPr>
          <a:xfrm>
            <a:off x="2869583" y="5110152"/>
            <a:ext cx="1867879" cy="349611"/>
          </a:xfrm>
        </p:spPr>
        <p:txBody>
          <a:bodyPr lIns="0" tIns="0" rIns="0" bIns="0" anchor="b">
            <a:normAutofit/>
          </a:bodyPr>
          <a:lstStyle>
            <a:lvl1pPr marL="0" indent="0" algn="l">
              <a:spcBef>
                <a:spcPts val="600"/>
              </a:spcBef>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$ 1,500,000</a:t>
            </a:r>
          </a:p>
        </p:txBody>
      </p:sp>
      <p:sp>
        <p:nvSpPr>
          <p:cNvPr id="40" name="Text Placeholder 2">
            <a:extLst>
              <a:ext uri="{FF2B5EF4-FFF2-40B4-BE49-F238E27FC236}">
                <a16:creationId xmlns:a16="http://schemas.microsoft.com/office/drawing/2014/main" id="{E87EE246-B30D-4246-BBE0-0BC8EBA99255}"/>
              </a:ext>
            </a:extLst>
          </p:cNvPr>
          <p:cNvSpPr>
            <a:spLocks noGrp="1"/>
          </p:cNvSpPr>
          <p:nvPr>
            <p:ph type="body" idx="52" hasCustomPrompt="1"/>
          </p:nvPr>
        </p:nvSpPr>
        <p:spPr>
          <a:xfrm>
            <a:off x="2869583" y="5471513"/>
            <a:ext cx="1870741" cy="246279"/>
          </a:xfrm>
        </p:spPr>
        <p:txBody>
          <a:bodyPr lIns="0" tIns="0" rIns="0" bIns="0" anchor="t" anchorCtr="0">
            <a:normAutofit/>
          </a:bodyPr>
          <a:lstStyle>
            <a:lvl1pPr marL="0" indent="0" algn="l">
              <a:spcBef>
                <a:spcPts val="600"/>
              </a:spcBef>
              <a:buNone/>
              <a:defRPr sz="1400" b="1" i="0">
                <a:solidFill>
                  <a:schemeClr val="tx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Category Description</a:t>
            </a:r>
          </a:p>
        </p:txBody>
      </p:sp>
      <p:sp>
        <p:nvSpPr>
          <p:cNvPr id="42" name="Text Placeholder 2">
            <a:extLst>
              <a:ext uri="{FF2B5EF4-FFF2-40B4-BE49-F238E27FC236}">
                <a16:creationId xmlns:a16="http://schemas.microsoft.com/office/drawing/2014/main" id="{72833A53-1031-4E59-BB69-C21555C45940}"/>
              </a:ext>
            </a:extLst>
          </p:cNvPr>
          <p:cNvSpPr>
            <a:spLocks noGrp="1"/>
          </p:cNvSpPr>
          <p:nvPr>
            <p:ph type="body" idx="53" hasCustomPrompt="1"/>
          </p:nvPr>
        </p:nvSpPr>
        <p:spPr>
          <a:xfrm>
            <a:off x="4874046" y="5114637"/>
            <a:ext cx="1867879" cy="349611"/>
          </a:xfrm>
        </p:spPr>
        <p:txBody>
          <a:bodyPr lIns="0" tIns="0" rIns="0" bIns="0" anchor="b">
            <a:normAutofit/>
          </a:bodyPr>
          <a:lstStyle>
            <a:lvl1pPr marL="0" indent="0" algn="l">
              <a:spcBef>
                <a:spcPts val="600"/>
              </a:spcBef>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$ 1,500,000</a:t>
            </a:r>
          </a:p>
        </p:txBody>
      </p:sp>
      <p:sp>
        <p:nvSpPr>
          <p:cNvPr id="43" name="Text Placeholder 2">
            <a:extLst>
              <a:ext uri="{FF2B5EF4-FFF2-40B4-BE49-F238E27FC236}">
                <a16:creationId xmlns:a16="http://schemas.microsoft.com/office/drawing/2014/main" id="{6898A319-33AA-48F0-9D9D-2196528CD257}"/>
              </a:ext>
            </a:extLst>
          </p:cNvPr>
          <p:cNvSpPr>
            <a:spLocks noGrp="1"/>
          </p:cNvSpPr>
          <p:nvPr>
            <p:ph type="body" idx="54" hasCustomPrompt="1"/>
          </p:nvPr>
        </p:nvSpPr>
        <p:spPr>
          <a:xfrm>
            <a:off x="4874046" y="5475998"/>
            <a:ext cx="1870741" cy="246279"/>
          </a:xfrm>
        </p:spPr>
        <p:txBody>
          <a:bodyPr lIns="0" tIns="0" rIns="0" bIns="0" anchor="t" anchorCtr="0">
            <a:normAutofit/>
          </a:bodyPr>
          <a:lstStyle>
            <a:lvl1pPr marL="0" indent="0" algn="l">
              <a:spcBef>
                <a:spcPts val="600"/>
              </a:spcBef>
              <a:buNone/>
              <a:defRPr sz="1400" b="1" i="0">
                <a:solidFill>
                  <a:schemeClr val="tx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Category Description</a:t>
            </a:r>
          </a:p>
        </p:txBody>
      </p:sp>
      <p:sp>
        <p:nvSpPr>
          <p:cNvPr id="28" name="Rectangle 25" descr="Rectangle shape">
            <a:extLst>
              <a:ext uri="{FF2B5EF4-FFF2-40B4-BE49-F238E27FC236}">
                <a16:creationId xmlns:a16="http://schemas.microsoft.com/office/drawing/2014/main" id="{536DDC95-2245-400E-87D9-78ACE3EB0369}"/>
              </a:ext>
            </a:extLst>
          </p:cNvPr>
          <p:cNvSpPr/>
          <p:nvPr userDrawn="1"/>
        </p:nvSpPr>
        <p:spPr>
          <a:xfrm>
            <a:off x="1" y="2374094"/>
            <a:ext cx="3042204"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76600854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Picture and Content Layout">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Title 1">
            <a:extLst>
              <a:ext uri="{FF2B5EF4-FFF2-40B4-BE49-F238E27FC236}">
                <a16:creationId xmlns:a16="http://schemas.microsoft.com/office/drawing/2014/main" id="{17D975D9-06B9-4C78-AD70-6CDDD65987DA}"/>
              </a:ext>
            </a:extLst>
          </p:cNvPr>
          <p:cNvSpPr>
            <a:spLocks noGrp="1"/>
          </p:cNvSpPr>
          <p:nvPr>
            <p:ph type="title" hasCustomPrompt="1"/>
          </p:nvPr>
        </p:nvSpPr>
        <p:spPr>
          <a:xfrm>
            <a:off x="6096000" y="1404545"/>
            <a:ext cx="5267789" cy="1325563"/>
          </a:xfrm>
        </p:spPr>
        <p:txBody>
          <a:bodyPr lIns="0" tIns="0" rIns="0" bIns="0" anchor="b" anchorCtr="0">
            <a:normAutofit/>
          </a:bodyPr>
          <a:lstStyle>
            <a:lvl1pPr>
              <a:defRPr sz="3600" b="1"/>
            </a:lvl1pPr>
          </a:lstStyle>
          <a:p>
            <a:r>
              <a:rPr lang="en-US" noProof="0"/>
              <a:t>CLICK TO EDIT MASTER TITLE</a:t>
            </a:r>
          </a:p>
        </p:txBody>
      </p:sp>
      <p:sp>
        <p:nvSpPr>
          <p:cNvPr id="20" name="Text Placeholder 2">
            <a:extLst>
              <a:ext uri="{FF2B5EF4-FFF2-40B4-BE49-F238E27FC236}">
                <a16:creationId xmlns:a16="http://schemas.microsoft.com/office/drawing/2014/main" id="{F8424E24-3E04-4F28-8CE4-6A20781987A7}"/>
              </a:ext>
            </a:extLst>
          </p:cNvPr>
          <p:cNvSpPr>
            <a:spLocks noGrp="1"/>
          </p:cNvSpPr>
          <p:nvPr>
            <p:ph type="body" idx="1"/>
          </p:nvPr>
        </p:nvSpPr>
        <p:spPr>
          <a:xfrm>
            <a:off x="6094614" y="3148026"/>
            <a:ext cx="5276260" cy="539496"/>
          </a:xfrm>
        </p:spPr>
        <p:txBody>
          <a:bodyPr lIns="0" tIns="0" rIns="0" bIns="0" anchor="b">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1" name="Text Placeholder 2">
            <a:extLst>
              <a:ext uri="{FF2B5EF4-FFF2-40B4-BE49-F238E27FC236}">
                <a16:creationId xmlns:a16="http://schemas.microsoft.com/office/drawing/2014/main" id="{5AA4AD4A-8E8A-4E95-9E11-6FE9B001838A}"/>
              </a:ext>
            </a:extLst>
          </p:cNvPr>
          <p:cNvSpPr>
            <a:spLocks noGrp="1"/>
          </p:cNvSpPr>
          <p:nvPr>
            <p:ph type="body" idx="13"/>
          </p:nvPr>
        </p:nvSpPr>
        <p:spPr>
          <a:xfrm>
            <a:off x="5834740" y="3880032"/>
            <a:ext cx="5536134" cy="2025307"/>
          </a:xfrm>
        </p:spPr>
        <p:txBody>
          <a:bodyPr lIns="0" tIns="0" rIns="0" bIns="0" anchor="t" anchorCtr="0">
            <a:normAutofit/>
          </a:bodyPr>
          <a:lstStyle>
            <a:lvl1pPr marL="285750" indent="-285750">
              <a:spcBef>
                <a:spcPts val="600"/>
              </a:spcBef>
              <a:buClr>
                <a:schemeClr val="bg2"/>
              </a:buClr>
              <a:buFont typeface="Wingdings" panose="05000000000000000000" pitchFamily="2" charset="2"/>
              <a:buChar char="§"/>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2" name="Picture Placeholder 7">
            <a:extLst>
              <a:ext uri="{FF2B5EF4-FFF2-40B4-BE49-F238E27FC236}">
                <a16:creationId xmlns:a16="http://schemas.microsoft.com/office/drawing/2014/main" id="{D8E759F5-A035-4785-8820-32AD1B0FD021}"/>
              </a:ext>
            </a:extLst>
          </p:cNvPr>
          <p:cNvSpPr>
            <a:spLocks noGrp="1"/>
          </p:cNvSpPr>
          <p:nvPr>
            <p:ph type="pic" sz="quarter" idx="14"/>
          </p:nvPr>
        </p:nvSpPr>
        <p:spPr>
          <a:xfrm>
            <a:off x="0" y="0"/>
            <a:ext cx="5267325" cy="5829300"/>
          </a:xfrm>
        </p:spPr>
        <p:txBody>
          <a:bodyPr lIns="0" tIns="0" rIns="0" bIns="0" anchor="ctr" anchorCtr="0">
            <a:noAutofit/>
          </a:bodyPr>
          <a:lstStyle>
            <a:lvl1pPr marL="0" indent="0" algn="ctr">
              <a:buNone/>
              <a:defRPr sz="1800"/>
            </a:lvl1pPr>
          </a:lstStyle>
          <a:p>
            <a:r>
              <a:rPr lang="en-US" noProof="0"/>
              <a:t>Click icon to add picture</a:t>
            </a:r>
            <a:endParaRPr lang="en-US" noProof="0" dirty="0"/>
          </a:p>
        </p:txBody>
      </p:sp>
      <p:sp>
        <p:nvSpPr>
          <p:cNvPr id="23" name="Picture Placeholder 13">
            <a:extLst>
              <a:ext uri="{FF2B5EF4-FFF2-40B4-BE49-F238E27FC236}">
                <a16:creationId xmlns:a16="http://schemas.microsoft.com/office/drawing/2014/main" id="{027A9CD4-070D-43A3-88C7-FA9F42DA277C}"/>
              </a:ext>
            </a:extLst>
          </p:cNvPr>
          <p:cNvSpPr>
            <a:spLocks noGrp="1"/>
          </p:cNvSpPr>
          <p:nvPr>
            <p:ph type="pic" sz="quarter" idx="16"/>
          </p:nvPr>
        </p:nvSpPr>
        <p:spPr>
          <a:xfrm>
            <a:off x="9013409"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11" name="Rectangle 9" descr="Rectangle shape">
            <a:extLst>
              <a:ext uri="{FF2B5EF4-FFF2-40B4-BE49-F238E27FC236}">
                <a16:creationId xmlns:a16="http://schemas.microsoft.com/office/drawing/2014/main" id="{64F4FFEA-1C3D-4C3A-895A-590F2E29B849}"/>
              </a:ext>
            </a:extLst>
          </p:cNvPr>
          <p:cNvSpPr/>
          <p:nvPr userDrawn="1"/>
        </p:nvSpPr>
        <p:spPr>
          <a:xfrm>
            <a:off x="5267325" y="2815120"/>
            <a:ext cx="3232785"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58596218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hanks Content Layout">
    <p:spTree>
      <p:nvGrpSpPr>
        <p:cNvPr id="1" name=""/>
        <p:cNvGrpSpPr/>
        <p:nvPr/>
      </p:nvGrpSpPr>
      <p:grpSpPr>
        <a:xfrm>
          <a:off x="0" y="0"/>
          <a:ext cx="0" cy="0"/>
          <a:chOff x="0" y="0"/>
          <a:chExt cx="0" cy="0"/>
        </a:xfrm>
      </p:grpSpPr>
      <p:sp>
        <p:nvSpPr>
          <p:cNvPr id="22" name="Прямоугольник 21">
            <a:extLst>
              <a:ext uri="{FF2B5EF4-FFF2-40B4-BE49-F238E27FC236}">
                <a16:creationId xmlns:a16="http://schemas.microsoft.com/office/drawing/2014/main" id="{59E029D3-A2D2-4959-AD45-2926DF4C67CC}"/>
              </a:ext>
            </a:extLst>
          </p:cNvPr>
          <p:cNvSpPr/>
          <p:nvPr userDrawn="1"/>
        </p:nvSpPr>
        <p:spPr>
          <a:xfrm>
            <a:off x="0" y="0"/>
            <a:ext cx="12192000" cy="6858000"/>
          </a:xfrm>
          <a:prstGeom prst="rect">
            <a:avLst/>
          </a:prstGeom>
          <a:blipFill>
            <a:blip r:embed="rId2"/>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Прямоугольник 2">
            <a:extLst>
              <a:ext uri="{FF2B5EF4-FFF2-40B4-BE49-F238E27FC236}">
                <a16:creationId xmlns:a16="http://schemas.microsoft.com/office/drawing/2014/main" id="{49A919AF-E573-4B3C-8E98-F501EABA1B1B}"/>
              </a:ext>
            </a:extLst>
          </p:cNvPr>
          <p:cNvSpPr/>
          <p:nvPr userDrawn="1"/>
        </p:nvSpPr>
        <p:spPr>
          <a:xfrm>
            <a:off x="4108011" y="765175"/>
            <a:ext cx="3990525" cy="175615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Rectangle 18" descr="Rectangle shape">
            <a:extLst>
              <a:ext uri="{FF2B5EF4-FFF2-40B4-BE49-F238E27FC236}">
                <a16:creationId xmlns:a16="http://schemas.microsoft.com/office/drawing/2014/main" id="{456AD312-1A1E-4043-B08C-1410D3EDEC27}"/>
              </a:ext>
            </a:extLst>
          </p:cNvPr>
          <p:cNvSpPr/>
          <p:nvPr userDrawn="1"/>
        </p:nvSpPr>
        <p:spPr>
          <a:xfrm>
            <a:off x="-1" y="5262290"/>
            <a:ext cx="12191999" cy="7772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6" name="Slide Number Placeholder 5">
            <a:extLst>
              <a:ext uri="{FF2B5EF4-FFF2-40B4-BE49-F238E27FC236}">
                <a16:creationId xmlns:a16="http://schemas.microsoft.com/office/drawing/2014/main" id="{ECEEB3FF-7F57-482E-BA1B-44AD9E95F077}"/>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12" name="Title 1">
            <a:extLst>
              <a:ext uri="{FF2B5EF4-FFF2-40B4-BE49-F238E27FC236}">
                <a16:creationId xmlns:a16="http://schemas.microsoft.com/office/drawing/2014/main" id="{0824308D-CE80-4FF7-81BB-AFBECF7EA2C0}"/>
              </a:ext>
            </a:extLst>
          </p:cNvPr>
          <p:cNvSpPr>
            <a:spLocks noGrp="1"/>
          </p:cNvSpPr>
          <p:nvPr>
            <p:ph type="title" hasCustomPrompt="1"/>
          </p:nvPr>
        </p:nvSpPr>
        <p:spPr>
          <a:xfrm>
            <a:off x="4093464" y="2521329"/>
            <a:ext cx="4005072" cy="2740961"/>
          </a:xfrm>
          <a:solidFill>
            <a:schemeClr val="tx1"/>
          </a:solidFill>
        </p:spPr>
        <p:txBody>
          <a:bodyPr tIns="72000" rIns="72000" bIns="792000" anchor="b">
            <a:normAutofit/>
          </a:bodyPr>
          <a:lstStyle>
            <a:lvl1pPr algn="ctr">
              <a:lnSpc>
                <a:spcPct val="85000"/>
              </a:lnSpc>
              <a:defRPr lang="ru-RU" sz="6000" b="1" kern="1200" dirty="0">
                <a:solidFill>
                  <a:schemeClr val="bg2"/>
                </a:solidFill>
                <a:latin typeface="+mj-lt"/>
                <a:ea typeface="+mn-ea"/>
                <a:cs typeface="+mn-cs"/>
              </a:defRPr>
            </a:lvl1pPr>
          </a:lstStyle>
          <a:p>
            <a:r>
              <a:rPr lang="en-US" noProof="0"/>
              <a:t>THANK</a:t>
            </a:r>
            <a:br>
              <a:rPr lang="en-US" noProof="0"/>
            </a:br>
            <a:r>
              <a:rPr lang="en-US" noProof="0"/>
              <a:t>YOU!</a:t>
            </a:r>
          </a:p>
        </p:txBody>
      </p:sp>
      <p:sp>
        <p:nvSpPr>
          <p:cNvPr id="14" name="Picture Placeholder 13">
            <a:extLst>
              <a:ext uri="{FF2B5EF4-FFF2-40B4-BE49-F238E27FC236}">
                <a16:creationId xmlns:a16="http://schemas.microsoft.com/office/drawing/2014/main" id="{2E46EE0C-8420-4BA8-9E2D-0780DB1E6509}"/>
              </a:ext>
            </a:extLst>
          </p:cNvPr>
          <p:cNvSpPr>
            <a:spLocks noGrp="1"/>
          </p:cNvSpPr>
          <p:nvPr>
            <p:ph type="pic" sz="quarter" idx="16"/>
          </p:nvPr>
        </p:nvSpPr>
        <p:spPr>
          <a:xfrm>
            <a:off x="4930140" y="1338610"/>
            <a:ext cx="2331720" cy="539496"/>
          </a:xfrm>
          <a:ln>
            <a:noFill/>
          </a:ln>
        </p:spPr>
        <p:txBody>
          <a:bodyPr anchor="ctr" anchorCtr="0">
            <a:noAutofit/>
          </a:bodyPr>
          <a:lstStyle>
            <a:lvl1pPr marL="0" indent="0" algn="ctr">
              <a:buNone/>
              <a:defRPr sz="1400">
                <a:solidFill>
                  <a:schemeClr val="bg2"/>
                </a:solidFill>
              </a:defRPr>
            </a:lvl1pPr>
          </a:lstStyle>
          <a:p>
            <a:r>
              <a:rPr lang="en-US" noProof="0"/>
              <a:t>Click icon to add picture</a:t>
            </a:r>
            <a:endParaRPr lang="en-US" noProof="0" dirty="0"/>
          </a:p>
        </p:txBody>
      </p:sp>
      <p:sp>
        <p:nvSpPr>
          <p:cNvPr id="5" name="Text Placeholder 4">
            <a:extLst>
              <a:ext uri="{FF2B5EF4-FFF2-40B4-BE49-F238E27FC236}">
                <a16:creationId xmlns:a16="http://schemas.microsoft.com/office/drawing/2014/main" id="{181ACAC3-4604-4C09-A60E-353A71E93E1A}"/>
              </a:ext>
            </a:extLst>
          </p:cNvPr>
          <p:cNvSpPr>
            <a:spLocks noGrp="1"/>
          </p:cNvSpPr>
          <p:nvPr>
            <p:ph type="body" sz="quarter" idx="17" hasCustomPrompt="1"/>
          </p:nvPr>
        </p:nvSpPr>
        <p:spPr>
          <a:xfrm>
            <a:off x="4618038" y="4541163"/>
            <a:ext cx="3038475" cy="590550"/>
          </a:xfrm>
        </p:spPr>
        <p:txBody>
          <a:bodyPr/>
          <a:lstStyle>
            <a:lvl1pPr marL="0" indent="0" algn="ctr">
              <a:buNone/>
              <a:defRPr b="1" i="0">
                <a:solidFill>
                  <a:schemeClr val="bg1"/>
                </a:solidFill>
              </a:defRPr>
            </a:lvl1pPr>
          </a:lstStyle>
          <a:p>
            <a:pPr lvl="0"/>
            <a:r>
              <a:rPr lang="en-US" noProof="0"/>
              <a:t>August Bergqvist</a:t>
            </a:r>
          </a:p>
        </p:txBody>
      </p:sp>
      <p:sp>
        <p:nvSpPr>
          <p:cNvPr id="13" name="Text Placeholder 12">
            <a:extLst>
              <a:ext uri="{FF2B5EF4-FFF2-40B4-BE49-F238E27FC236}">
                <a16:creationId xmlns:a16="http://schemas.microsoft.com/office/drawing/2014/main" id="{67AD3B8E-A11F-4EAE-94E5-5A918EEFB778}"/>
              </a:ext>
            </a:extLst>
          </p:cNvPr>
          <p:cNvSpPr>
            <a:spLocks noGrp="1"/>
          </p:cNvSpPr>
          <p:nvPr>
            <p:ph type="body" sz="quarter" idx="15" hasCustomPrompt="1"/>
          </p:nvPr>
        </p:nvSpPr>
        <p:spPr>
          <a:xfrm>
            <a:off x="1078557" y="5378325"/>
            <a:ext cx="1800225" cy="280988"/>
          </a:xfrm>
        </p:spPr>
        <p:txBody>
          <a:bodyPr lIns="0" tIns="0" rIns="0" bIns="0" anchor="ctr" anchorCtr="0">
            <a:noAutofit/>
          </a:bodyPr>
          <a:lstStyle>
            <a:lvl1pPr marL="0" indent="0">
              <a:buNone/>
              <a:defRPr sz="1800" b="1" i="1">
                <a:solidFill>
                  <a:schemeClr val="tx2"/>
                </a:solidFill>
              </a:defRPr>
            </a:lvl1pPr>
            <a:lvl2pPr>
              <a:defRPr sz="1800">
                <a:solidFill>
                  <a:schemeClr val="bg2">
                    <a:lumMod val="40000"/>
                    <a:lumOff val="60000"/>
                  </a:schemeClr>
                </a:solidFill>
              </a:defRPr>
            </a:lvl2pPr>
            <a:lvl3pPr>
              <a:defRPr sz="1800">
                <a:solidFill>
                  <a:schemeClr val="bg2">
                    <a:lumMod val="40000"/>
                    <a:lumOff val="60000"/>
                  </a:schemeClr>
                </a:solidFill>
              </a:defRPr>
            </a:lvl3pPr>
            <a:lvl4pPr>
              <a:defRPr sz="1800">
                <a:solidFill>
                  <a:schemeClr val="bg2">
                    <a:lumMod val="40000"/>
                    <a:lumOff val="60000"/>
                  </a:schemeClr>
                </a:solidFill>
              </a:defRPr>
            </a:lvl4pPr>
            <a:lvl5pPr>
              <a:defRPr sz="1800">
                <a:solidFill>
                  <a:schemeClr val="bg2">
                    <a:lumMod val="40000"/>
                    <a:lumOff val="60000"/>
                  </a:schemeClr>
                </a:solidFill>
              </a:defRPr>
            </a:lvl5pPr>
          </a:lstStyle>
          <a:p>
            <a:pPr lvl="0"/>
            <a:r>
              <a:rPr lang="en-US" noProof="0"/>
              <a:t>Phone:</a:t>
            </a:r>
          </a:p>
        </p:txBody>
      </p:sp>
      <p:sp>
        <p:nvSpPr>
          <p:cNvPr id="15" name="Text Placeholder 16">
            <a:extLst>
              <a:ext uri="{FF2B5EF4-FFF2-40B4-BE49-F238E27FC236}">
                <a16:creationId xmlns:a16="http://schemas.microsoft.com/office/drawing/2014/main" id="{4C7CDA87-1949-494C-94DB-E50024738431}"/>
              </a:ext>
            </a:extLst>
          </p:cNvPr>
          <p:cNvSpPr>
            <a:spLocks noGrp="1"/>
          </p:cNvSpPr>
          <p:nvPr>
            <p:ph type="body" sz="quarter" idx="18" hasCustomPrompt="1"/>
          </p:nvPr>
        </p:nvSpPr>
        <p:spPr>
          <a:xfrm>
            <a:off x="1078557" y="5658102"/>
            <a:ext cx="2858011" cy="280109"/>
          </a:xfrm>
        </p:spPr>
        <p:txBody>
          <a:bodyPr lIns="0" tIns="0" rIns="0" bIns="0">
            <a:noAutofit/>
          </a:bodyPr>
          <a:lstStyle>
            <a:lvl1pPr marL="0" indent="0">
              <a:buNone/>
              <a:defRPr sz="2000" b="1">
                <a:solidFill>
                  <a:schemeClr val="tx1"/>
                </a:solidFill>
                <a:latin typeface="+mj-lt"/>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noProof="0"/>
              <a:t>678-555-0177</a:t>
            </a:r>
          </a:p>
        </p:txBody>
      </p:sp>
      <p:sp>
        <p:nvSpPr>
          <p:cNvPr id="16" name="Text Placeholder 12">
            <a:extLst>
              <a:ext uri="{FF2B5EF4-FFF2-40B4-BE49-F238E27FC236}">
                <a16:creationId xmlns:a16="http://schemas.microsoft.com/office/drawing/2014/main" id="{8D20ADC7-EE42-4D0E-B17A-883FE693D6CF}"/>
              </a:ext>
            </a:extLst>
          </p:cNvPr>
          <p:cNvSpPr>
            <a:spLocks noGrp="1"/>
          </p:cNvSpPr>
          <p:nvPr>
            <p:ph type="body" sz="quarter" idx="19" hasCustomPrompt="1"/>
          </p:nvPr>
        </p:nvSpPr>
        <p:spPr>
          <a:xfrm>
            <a:off x="4108011" y="5377934"/>
            <a:ext cx="1800225" cy="280988"/>
          </a:xfrm>
        </p:spPr>
        <p:txBody>
          <a:bodyPr lIns="0" tIns="0" rIns="0" bIns="0" anchor="ctr" anchorCtr="0">
            <a:noAutofit/>
          </a:bodyPr>
          <a:lstStyle>
            <a:lvl1pPr marL="0" indent="0">
              <a:buNone/>
              <a:defRPr sz="1800" b="1" i="1">
                <a:solidFill>
                  <a:schemeClr val="tx2"/>
                </a:solidFill>
              </a:defRPr>
            </a:lvl1pPr>
            <a:lvl2pPr>
              <a:defRPr sz="1800">
                <a:solidFill>
                  <a:schemeClr val="bg2">
                    <a:lumMod val="40000"/>
                    <a:lumOff val="60000"/>
                  </a:schemeClr>
                </a:solidFill>
              </a:defRPr>
            </a:lvl2pPr>
            <a:lvl3pPr>
              <a:defRPr sz="1800">
                <a:solidFill>
                  <a:schemeClr val="bg2">
                    <a:lumMod val="40000"/>
                    <a:lumOff val="60000"/>
                  </a:schemeClr>
                </a:solidFill>
              </a:defRPr>
            </a:lvl3pPr>
            <a:lvl4pPr>
              <a:defRPr sz="1800">
                <a:solidFill>
                  <a:schemeClr val="bg2">
                    <a:lumMod val="40000"/>
                    <a:lumOff val="60000"/>
                  </a:schemeClr>
                </a:solidFill>
              </a:defRPr>
            </a:lvl4pPr>
            <a:lvl5pPr>
              <a:defRPr sz="1800">
                <a:solidFill>
                  <a:schemeClr val="bg2">
                    <a:lumMod val="40000"/>
                    <a:lumOff val="60000"/>
                  </a:schemeClr>
                </a:solidFill>
              </a:defRPr>
            </a:lvl5pPr>
          </a:lstStyle>
          <a:p>
            <a:pPr lvl="0"/>
            <a:r>
              <a:rPr lang="en-US" noProof="0"/>
              <a:t>Email:</a:t>
            </a:r>
          </a:p>
        </p:txBody>
      </p:sp>
      <p:sp>
        <p:nvSpPr>
          <p:cNvPr id="17" name="Text Placeholder 16">
            <a:extLst>
              <a:ext uri="{FF2B5EF4-FFF2-40B4-BE49-F238E27FC236}">
                <a16:creationId xmlns:a16="http://schemas.microsoft.com/office/drawing/2014/main" id="{AD9FFFDD-8708-4CDD-974F-8A022BB26AA5}"/>
              </a:ext>
            </a:extLst>
          </p:cNvPr>
          <p:cNvSpPr>
            <a:spLocks noGrp="1"/>
          </p:cNvSpPr>
          <p:nvPr>
            <p:ph type="body" sz="quarter" idx="20" hasCustomPrompt="1"/>
          </p:nvPr>
        </p:nvSpPr>
        <p:spPr>
          <a:xfrm>
            <a:off x="4108011" y="5657711"/>
            <a:ext cx="3684587" cy="280500"/>
          </a:xfrm>
        </p:spPr>
        <p:txBody>
          <a:bodyPr lIns="0" tIns="0" rIns="0" bIns="0">
            <a:noAutofit/>
          </a:bodyPr>
          <a:lstStyle>
            <a:lvl1pPr marL="0" indent="0">
              <a:buNone/>
              <a:defRPr sz="2000" b="1">
                <a:solidFill>
                  <a:schemeClr val="tx1"/>
                </a:solidFill>
                <a:latin typeface="+mj-lt"/>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noProof="0"/>
              <a:t>bergqvist@vanarsdelltd.com</a:t>
            </a:r>
          </a:p>
        </p:txBody>
      </p:sp>
      <p:sp>
        <p:nvSpPr>
          <p:cNvPr id="18" name="Text Placeholder 12">
            <a:extLst>
              <a:ext uri="{FF2B5EF4-FFF2-40B4-BE49-F238E27FC236}">
                <a16:creationId xmlns:a16="http://schemas.microsoft.com/office/drawing/2014/main" id="{CDE37318-4A32-4233-997C-CE244B16F5A1}"/>
              </a:ext>
            </a:extLst>
          </p:cNvPr>
          <p:cNvSpPr>
            <a:spLocks noGrp="1"/>
          </p:cNvSpPr>
          <p:nvPr>
            <p:ph type="body" sz="quarter" idx="21" hasCustomPrompt="1"/>
          </p:nvPr>
        </p:nvSpPr>
        <p:spPr>
          <a:xfrm>
            <a:off x="8098536" y="5377934"/>
            <a:ext cx="1800225" cy="280988"/>
          </a:xfrm>
        </p:spPr>
        <p:txBody>
          <a:bodyPr lIns="0" tIns="0" rIns="0" bIns="0" anchor="ctr" anchorCtr="0">
            <a:noAutofit/>
          </a:bodyPr>
          <a:lstStyle>
            <a:lvl1pPr marL="0" indent="0">
              <a:buNone/>
              <a:defRPr sz="1800" b="1" i="1">
                <a:solidFill>
                  <a:schemeClr val="tx2"/>
                </a:solidFill>
              </a:defRPr>
            </a:lvl1pPr>
            <a:lvl2pPr>
              <a:defRPr sz="1800">
                <a:solidFill>
                  <a:schemeClr val="bg2">
                    <a:lumMod val="40000"/>
                    <a:lumOff val="60000"/>
                  </a:schemeClr>
                </a:solidFill>
              </a:defRPr>
            </a:lvl2pPr>
            <a:lvl3pPr>
              <a:defRPr sz="1800">
                <a:solidFill>
                  <a:schemeClr val="bg2">
                    <a:lumMod val="40000"/>
                    <a:lumOff val="60000"/>
                  </a:schemeClr>
                </a:solidFill>
              </a:defRPr>
            </a:lvl3pPr>
            <a:lvl4pPr>
              <a:defRPr sz="1800">
                <a:solidFill>
                  <a:schemeClr val="bg2">
                    <a:lumMod val="40000"/>
                    <a:lumOff val="60000"/>
                  </a:schemeClr>
                </a:solidFill>
              </a:defRPr>
            </a:lvl4pPr>
            <a:lvl5pPr>
              <a:defRPr sz="1800">
                <a:solidFill>
                  <a:schemeClr val="bg2">
                    <a:lumMod val="40000"/>
                    <a:lumOff val="60000"/>
                  </a:schemeClr>
                </a:solidFill>
              </a:defRPr>
            </a:lvl5pPr>
          </a:lstStyle>
          <a:p>
            <a:pPr lvl="0"/>
            <a:r>
              <a:rPr lang="en-US" noProof="0"/>
              <a:t>Website:</a:t>
            </a:r>
          </a:p>
        </p:txBody>
      </p:sp>
      <p:sp>
        <p:nvSpPr>
          <p:cNvPr id="19" name="Text Placeholder 16">
            <a:extLst>
              <a:ext uri="{FF2B5EF4-FFF2-40B4-BE49-F238E27FC236}">
                <a16:creationId xmlns:a16="http://schemas.microsoft.com/office/drawing/2014/main" id="{1F818617-24CC-4E07-ABE4-A23E89FC13DE}"/>
              </a:ext>
            </a:extLst>
          </p:cNvPr>
          <p:cNvSpPr>
            <a:spLocks noGrp="1"/>
          </p:cNvSpPr>
          <p:nvPr>
            <p:ph type="body" sz="quarter" idx="22" hasCustomPrompt="1"/>
          </p:nvPr>
        </p:nvSpPr>
        <p:spPr>
          <a:xfrm>
            <a:off x="8098536" y="5657711"/>
            <a:ext cx="3240000" cy="280500"/>
          </a:xfrm>
        </p:spPr>
        <p:txBody>
          <a:bodyPr lIns="0" tIns="0" rIns="0" bIns="0">
            <a:noAutofit/>
          </a:bodyPr>
          <a:lstStyle>
            <a:lvl1pPr marL="0" indent="0">
              <a:buNone/>
              <a:defRPr sz="2000" b="1">
                <a:solidFill>
                  <a:schemeClr val="tx1"/>
                </a:solidFill>
                <a:latin typeface="+mj-lt"/>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noProof="0"/>
              <a:t>www.vanasdelltd.com</a:t>
            </a:r>
          </a:p>
        </p:txBody>
      </p:sp>
      <p:sp>
        <p:nvSpPr>
          <p:cNvPr id="21" name="Rectangle 12" descr="Rectangle shape">
            <a:extLst>
              <a:ext uri="{FF2B5EF4-FFF2-40B4-BE49-F238E27FC236}">
                <a16:creationId xmlns:a16="http://schemas.microsoft.com/office/drawing/2014/main" id="{F63A6226-0829-4BFB-805E-8B463D763BD0}"/>
              </a:ext>
            </a:extLst>
          </p:cNvPr>
          <p:cNvSpPr/>
          <p:nvPr userDrawn="1"/>
        </p:nvSpPr>
        <p:spPr>
          <a:xfrm>
            <a:off x="4760495" y="2320161"/>
            <a:ext cx="7431505"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70573993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Appendix Content Layout">
    <p:spTree>
      <p:nvGrpSpPr>
        <p:cNvPr id="1" name=""/>
        <p:cNvGrpSpPr/>
        <p:nvPr/>
      </p:nvGrpSpPr>
      <p:grpSpPr>
        <a:xfrm>
          <a:off x="0" y="0"/>
          <a:ext cx="0" cy="0"/>
          <a:chOff x="0" y="0"/>
          <a:chExt cx="0" cy="0"/>
        </a:xfrm>
      </p:grpSpPr>
      <p:sp>
        <p:nvSpPr>
          <p:cNvPr id="2" name="Прямоугольник 1">
            <a:extLst>
              <a:ext uri="{FF2B5EF4-FFF2-40B4-BE49-F238E27FC236}">
                <a16:creationId xmlns:a16="http://schemas.microsoft.com/office/drawing/2014/main" id="{A7B528C4-392E-41C2-861C-D3DC218489B8}"/>
              </a:ext>
            </a:extLst>
          </p:cNvPr>
          <p:cNvSpPr/>
          <p:nvPr userDrawn="1"/>
        </p:nvSpPr>
        <p:spPr>
          <a:xfrm>
            <a:off x="3919728" y="1"/>
            <a:ext cx="4352544" cy="229971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Picture Placeholder 7">
            <a:extLst>
              <a:ext uri="{FF2B5EF4-FFF2-40B4-BE49-F238E27FC236}">
                <a16:creationId xmlns:a16="http://schemas.microsoft.com/office/drawing/2014/main" id="{BDF13B40-70E6-4C5A-858B-DC39631DE0F6}"/>
              </a:ext>
            </a:extLst>
          </p:cNvPr>
          <p:cNvSpPr>
            <a:spLocks noGrp="1"/>
          </p:cNvSpPr>
          <p:nvPr>
            <p:ph type="pic" sz="quarter" idx="17"/>
          </p:nvPr>
        </p:nvSpPr>
        <p:spPr>
          <a:xfrm>
            <a:off x="0" y="2299716"/>
            <a:ext cx="11352213" cy="3758184"/>
          </a:xfrm>
        </p:spPr>
        <p:txBody>
          <a:bodyPr tIns="756000" rIns="72000" anchor="ctr" anchorCtr="0">
            <a:normAutofit/>
          </a:bodyPr>
          <a:lstStyle>
            <a:lvl1pPr marL="0" indent="0" algn="ctr">
              <a:buNone/>
              <a:defRPr sz="1800"/>
            </a:lvl1pPr>
          </a:lstStyle>
          <a:p>
            <a:r>
              <a:rPr lang="en-US" noProof="0"/>
              <a:t>Click icon to add picture</a:t>
            </a:r>
            <a:endParaRPr lang="en-US" noProof="0" dirty="0"/>
          </a:p>
        </p:txBody>
      </p:sp>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Title 1">
            <a:extLst>
              <a:ext uri="{FF2B5EF4-FFF2-40B4-BE49-F238E27FC236}">
                <a16:creationId xmlns:a16="http://schemas.microsoft.com/office/drawing/2014/main" id="{58EFAFB9-41FD-471B-8C26-B5481B74C36E}"/>
              </a:ext>
            </a:extLst>
          </p:cNvPr>
          <p:cNvSpPr>
            <a:spLocks noGrp="1"/>
          </p:cNvSpPr>
          <p:nvPr>
            <p:ph type="title" hasCustomPrompt="1"/>
          </p:nvPr>
        </p:nvSpPr>
        <p:spPr>
          <a:xfrm>
            <a:off x="3919728" y="0"/>
            <a:ext cx="4352544" cy="2299716"/>
          </a:xfrm>
          <a:noFill/>
        </p:spPr>
        <p:txBody>
          <a:bodyPr lIns="0" tIns="684000" rIns="0" bIns="0" anchor="t" anchorCtr="0">
            <a:normAutofit/>
          </a:bodyPr>
          <a:lstStyle>
            <a:lvl1pPr marL="0" algn="ctr" defTabSz="914400" rtl="0" eaLnBrk="1" latinLnBrk="0" hangingPunct="1">
              <a:lnSpc>
                <a:spcPct val="90000"/>
              </a:lnSpc>
              <a:spcBef>
                <a:spcPct val="0"/>
              </a:spcBef>
              <a:buNone/>
              <a:defRPr lang="ru-RU" sz="3600" b="1" kern="1200" dirty="0">
                <a:solidFill>
                  <a:schemeClr val="bg2"/>
                </a:solidFill>
                <a:latin typeface="+mj-lt"/>
                <a:ea typeface="+mj-ea"/>
                <a:cs typeface="+mj-cs"/>
              </a:defRPr>
            </a:lvl1pPr>
          </a:lstStyle>
          <a:p>
            <a:r>
              <a:rPr lang="en-US" noProof="0"/>
              <a:t>CLICK TO EDIT</a:t>
            </a:r>
          </a:p>
        </p:txBody>
      </p:sp>
      <p:sp>
        <p:nvSpPr>
          <p:cNvPr id="12" name="Picture Placeholder 13">
            <a:extLst>
              <a:ext uri="{FF2B5EF4-FFF2-40B4-BE49-F238E27FC236}">
                <a16:creationId xmlns:a16="http://schemas.microsoft.com/office/drawing/2014/main"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9" name="Rectangle 8" descr="Rectangle shape">
            <a:extLst>
              <a:ext uri="{FF2B5EF4-FFF2-40B4-BE49-F238E27FC236}">
                <a16:creationId xmlns:a16="http://schemas.microsoft.com/office/drawing/2014/main" id="{7427677C-C3DE-49C7-84BE-71D9DB22D7F2}"/>
              </a:ext>
            </a:extLst>
          </p:cNvPr>
          <p:cNvSpPr/>
          <p:nvPr userDrawn="1"/>
        </p:nvSpPr>
        <p:spPr>
          <a:xfrm>
            <a:off x="4868562" y="1548553"/>
            <a:ext cx="7323438"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78171778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Feedback Content Layout">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Title 1">
            <a:extLst>
              <a:ext uri="{FF2B5EF4-FFF2-40B4-BE49-F238E27FC236}">
                <a16:creationId xmlns:a16="http://schemas.microsoft.com/office/drawing/2014/main" id="{58EFAFB9-41FD-471B-8C26-B5481B74C36E}"/>
              </a:ext>
            </a:extLst>
          </p:cNvPr>
          <p:cNvSpPr>
            <a:spLocks noGrp="1"/>
          </p:cNvSpPr>
          <p:nvPr>
            <p:ph type="title" hasCustomPrompt="1"/>
          </p:nvPr>
        </p:nvSpPr>
        <p:spPr>
          <a:xfrm>
            <a:off x="3256085" y="707217"/>
            <a:ext cx="5679831" cy="606677"/>
          </a:xfrm>
        </p:spPr>
        <p:txBody>
          <a:bodyPr lIns="0" tIns="0" rIns="0" bIns="0" anchor="t" anchorCtr="0">
            <a:normAutofit/>
          </a:bodyPr>
          <a:lstStyle>
            <a:lvl1pPr marL="0" algn="ctr"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a:t>
            </a:r>
          </a:p>
        </p:txBody>
      </p:sp>
      <p:sp>
        <p:nvSpPr>
          <p:cNvPr id="12" name="Picture Placeholder 13">
            <a:extLst>
              <a:ext uri="{FF2B5EF4-FFF2-40B4-BE49-F238E27FC236}">
                <a16:creationId xmlns:a16="http://schemas.microsoft.com/office/drawing/2014/main"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35" name="Picture Placeholder 7">
            <a:extLst>
              <a:ext uri="{FF2B5EF4-FFF2-40B4-BE49-F238E27FC236}">
                <a16:creationId xmlns:a16="http://schemas.microsoft.com/office/drawing/2014/main" id="{152EDA90-0CC6-4B73-9282-68EB15F1A49D}"/>
              </a:ext>
            </a:extLst>
          </p:cNvPr>
          <p:cNvSpPr>
            <a:spLocks noGrp="1"/>
          </p:cNvSpPr>
          <p:nvPr>
            <p:ph type="pic" sz="quarter" idx="50"/>
          </p:nvPr>
        </p:nvSpPr>
        <p:spPr>
          <a:xfrm>
            <a:off x="838200" y="4808540"/>
            <a:ext cx="960120" cy="960120"/>
          </a:xfrm>
        </p:spPr>
        <p:txBody>
          <a:bodyPr anchor="ctr" anchorCtr="0">
            <a:normAutofit/>
          </a:bodyPr>
          <a:lstStyle>
            <a:lvl1pPr marL="0" indent="0" algn="ctr">
              <a:buNone/>
              <a:defRPr sz="1400"/>
            </a:lvl1pPr>
          </a:lstStyle>
          <a:p>
            <a:r>
              <a:rPr lang="en-US" noProof="0"/>
              <a:t>Click icon to add picture</a:t>
            </a:r>
            <a:endParaRPr lang="en-US" noProof="0" dirty="0"/>
          </a:p>
        </p:txBody>
      </p:sp>
      <p:sp>
        <p:nvSpPr>
          <p:cNvPr id="56" name="Text Placeholder 17">
            <a:extLst>
              <a:ext uri="{FF2B5EF4-FFF2-40B4-BE49-F238E27FC236}">
                <a16:creationId xmlns:a16="http://schemas.microsoft.com/office/drawing/2014/main" id="{CB94CB14-CAFC-4576-85C2-5FE8C5FAC866}"/>
              </a:ext>
            </a:extLst>
          </p:cNvPr>
          <p:cNvSpPr>
            <a:spLocks noGrp="1"/>
          </p:cNvSpPr>
          <p:nvPr>
            <p:ph type="body" sz="quarter" idx="20" hasCustomPrompt="1"/>
          </p:nvPr>
        </p:nvSpPr>
        <p:spPr>
          <a:xfrm>
            <a:off x="1921253" y="4732171"/>
            <a:ext cx="2149559" cy="325986"/>
          </a:xfrm>
        </p:spPr>
        <p:txBody>
          <a:bodyPr bIns="0">
            <a:noAutofit/>
          </a:bodyPr>
          <a:lstStyle>
            <a:lvl1pPr marL="0" indent="0" algn="l">
              <a:spcBef>
                <a:spcPts val="600"/>
              </a:spcBef>
              <a:buNone/>
              <a:defRPr sz="2000" b="1">
                <a:solidFill>
                  <a:schemeClr val="tx1"/>
                </a:solidFill>
                <a:latin typeface="+mj-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Person 1 Name</a:t>
            </a:r>
          </a:p>
        </p:txBody>
      </p:sp>
      <p:sp>
        <p:nvSpPr>
          <p:cNvPr id="57" name="Text Placeholder 17">
            <a:extLst>
              <a:ext uri="{FF2B5EF4-FFF2-40B4-BE49-F238E27FC236}">
                <a16:creationId xmlns:a16="http://schemas.microsoft.com/office/drawing/2014/main" id="{E2FAB85F-45F7-47E2-AB0A-6B37853139DD}"/>
              </a:ext>
            </a:extLst>
          </p:cNvPr>
          <p:cNvSpPr>
            <a:spLocks noGrp="1"/>
          </p:cNvSpPr>
          <p:nvPr>
            <p:ph type="body" sz="quarter" idx="21" hasCustomPrompt="1"/>
          </p:nvPr>
        </p:nvSpPr>
        <p:spPr>
          <a:xfrm>
            <a:off x="1922832" y="5118130"/>
            <a:ext cx="2148282" cy="244923"/>
          </a:xfrm>
        </p:spPr>
        <p:txBody>
          <a:bodyPr tIns="0">
            <a:noAutofit/>
          </a:bodyPr>
          <a:lstStyle>
            <a:lvl1pPr marL="0" indent="0" algn="l">
              <a:spcBef>
                <a:spcPts val="600"/>
              </a:spcBef>
              <a:buNone/>
              <a:defRPr sz="1400" b="0" i="1">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Team Member Title</a:t>
            </a:r>
          </a:p>
        </p:txBody>
      </p:sp>
      <p:sp>
        <p:nvSpPr>
          <p:cNvPr id="58" name="Picture Placeholder 7">
            <a:extLst>
              <a:ext uri="{FF2B5EF4-FFF2-40B4-BE49-F238E27FC236}">
                <a16:creationId xmlns:a16="http://schemas.microsoft.com/office/drawing/2014/main" id="{9D546B0D-E7A6-4E09-A1E7-4D5FFF42AB7E}"/>
              </a:ext>
            </a:extLst>
          </p:cNvPr>
          <p:cNvSpPr>
            <a:spLocks noGrp="1"/>
          </p:cNvSpPr>
          <p:nvPr>
            <p:ph type="pic" sz="quarter" idx="51"/>
          </p:nvPr>
        </p:nvSpPr>
        <p:spPr>
          <a:xfrm>
            <a:off x="7977409" y="4808540"/>
            <a:ext cx="960120" cy="960120"/>
          </a:xfrm>
        </p:spPr>
        <p:txBody>
          <a:bodyPr anchor="ctr" anchorCtr="0">
            <a:normAutofit/>
          </a:bodyPr>
          <a:lstStyle>
            <a:lvl1pPr marL="0" indent="0" algn="ctr">
              <a:buNone/>
              <a:defRPr sz="1400"/>
            </a:lvl1pPr>
          </a:lstStyle>
          <a:p>
            <a:r>
              <a:rPr lang="en-US" noProof="0"/>
              <a:t>Click icon to add picture</a:t>
            </a:r>
            <a:endParaRPr lang="en-US" noProof="0" dirty="0"/>
          </a:p>
        </p:txBody>
      </p:sp>
      <p:sp>
        <p:nvSpPr>
          <p:cNvPr id="59" name="Text Placeholder 17">
            <a:extLst>
              <a:ext uri="{FF2B5EF4-FFF2-40B4-BE49-F238E27FC236}">
                <a16:creationId xmlns:a16="http://schemas.microsoft.com/office/drawing/2014/main" id="{BB7C7924-7CD4-4A42-9820-18C41FD7256C}"/>
              </a:ext>
            </a:extLst>
          </p:cNvPr>
          <p:cNvSpPr>
            <a:spLocks noGrp="1"/>
          </p:cNvSpPr>
          <p:nvPr>
            <p:ph type="body" sz="quarter" idx="52" hasCustomPrompt="1"/>
          </p:nvPr>
        </p:nvSpPr>
        <p:spPr>
          <a:xfrm>
            <a:off x="9060462" y="4732171"/>
            <a:ext cx="2149559" cy="325986"/>
          </a:xfrm>
        </p:spPr>
        <p:txBody>
          <a:bodyPr bIns="0">
            <a:noAutofit/>
          </a:bodyPr>
          <a:lstStyle>
            <a:lvl1pPr marL="0" indent="0" algn="l">
              <a:spcBef>
                <a:spcPts val="600"/>
              </a:spcBef>
              <a:buNone/>
              <a:defRPr sz="2000" b="1">
                <a:solidFill>
                  <a:schemeClr val="tx1"/>
                </a:solidFill>
                <a:latin typeface="+mj-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Person 3 Name</a:t>
            </a:r>
          </a:p>
        </p:txBody>
      </p:sp>
      <p:sp>
        <p:nvSpPr>
          <p:cNvPr id="60" name="Text Placeholder 17">
            <a:extLst>
              <a:ext uri="{FF2B5EF4-FFF2-40B4-BE49-F238E27FC236}">
                <a16:creationId xmlns:a16="http://schemas.microsoft.com/office/drawing/2014/main" id="{16EDFFF7-6CB3-47B7-B8FF-4AD51EBB5F14}"/>
              </a:ext>
            </a:extLst>
          </p:cNvPr>
          <p:cNvSpPr>
            <a:spLocks noGrp="1"/>
          </p:cNvSpPr>
          <p:nvPr>
            <p:ph type="body" sz="quarter" idx="53" hasCustomPrompt="1"/>
          </p:nvPr>
        </p:nvSpPr>
        <p:spPr>
          <a:xfrm>
            <a:off x="9062041" y="5118130"/>
            <a:ext cx="2148282" cy="244923"/>
          </a:xfrm>
        </p:spPr>
        <p:txBody>
          <a:bodyPr tIns="0">
            <a:noAutofit/>
          </a:bodyPr>
          <a:lstStyle>
            <a:lvl1pPr marL="0" indent="0" algn="l">
              <a:spcBef>
                <a:spcPts val="600"/>
              </a:spcBef>
              <a:buNone/>
              <a:defRPr sz="1400" b="0" i="1">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Team Member Title</a:t>
            </a:r>
          </a:p>
        </p:txBody>
      </p:sp>
      <p:sp>
        <p:nvSpPr>
          <p:cNvPr id="61" name="Picture Placeholder 7">
            <a:extLst>
              <a:ext uri="{FF2B5EF4-FFF2-40B4-BE49-F238E27FC236}">
                <a16:creationId xmlns:a16="http://schemas.microsoft.com/office/drawing/2014/main" id="{998C45EE-D467-409F-8315-0F7C3F55116A}"/>
              </a:ext>
            </a:extLst>
          </p:cNvPr>
          <p:cNvSpPr>
            <a:spLocks noGrp="1"/>
          </p:cNvSpPr>
          <p:nvPr>
            <p:ph type="pic" sz="quarter" idx="54"/>
          </p:nvPr>
        </p:nvSpPr>
        <p:spPr>
          <a:xfrm>
            <a:off x="4403916" y="4808540"/>
            <a:ext cx="960120" cy="960120"/>
          </a:xfrm>
        </p:spPr>
        <p:txBody>
          <a:bodyPr anchor="ctr" anchorCtr="0">
            <a:normAutofit/>
          </a:bodyPr>
          <a:lstStyle>
            <a:lvl1pPr marL="0" indent="0" algn="ctr">
              <a:buNone/>
              <a:defRPr sz="1400"/>
            </a:lvl1pPr>
          </a:lstStyle>
          <a:p>
            <a:r>
              <a:rPr lang="en-US" noProof="0"/>
              <a:t>Click icon to add picture</a:t>
            </a:r>
            <a:endParaRPr lang="en-US" noProof="0" dirty="0"/>
          </a:p>
        </p:txBody>
      </p:sp>
      <p:sp>
        <p:nvSpPr>
          <p:cNvPr id="63" name="Text Placeholder 17">
            <a:extLst>
              <a:ext uri="{FF2B5EF4-FFF2-40B4-BE49-F238E27FC236}">
                <a16:creationId xmlns:a16="http://schemas.microsoft.com/office/drawing/2014/main" id="{A51F22CB-38F0-4351-97D5-2D8EAFB4F3D6}"/>
              </a:ext>
            </a:extLst>
          </p:cNvPr>
          <p:cNvSpPr>
            <a:spLocks noGrp="1"/>
          </p:cNvSpPr>
          <p:nvPr>
            <p:ph type="body" sz="quarter" idx="55" hasCustomPrompt="1"/>
          </p:nvPr>
        </p:nvSpPr>
        <p:spPr>
          <a:xfrm>
            <a:off x="5486969" y="4732171"/>
            <a:ext cx="2149559" cy="325986"/>
          </a:xfrm>
        </p:spPr>
        <p:txBody>
          <a:bodyPr bIns="0">
            <a:noAutofit/>
          </a:bodyPr>
          <a:lstStyle>
            <a:lvl1pPr marL="0" indent="0" algn="l">
              <a:spcBef>
                <a:spcPts val="600"/>
              </a:spcBef>
              <a:buNone/>
              <a:defRPr sz="2000" b="1">
                <a:solidFill>
                  <a:schemeClr val="tx1"/>
                </a:solidFill>
                <a:latin typeface="+mj-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Person 2 Name</a:t>
            </a:r>
          </a:p>
        </p:txBody>
      </p:sp>
      <p:sp>
        <p:nvSpPr>
          <p:cNvPr id="64" name="Text Placeholder 17">
            <a:extLst>
              <a:ext uri="{FF2B5EF4-FFF2-40B4-BE49-F238E27FC236}">
                <a16:creationId xmlns:a16="http://schemas.microsoft.com/office/drawing/2014/main" id="{A766E770-E9C2-42A0-B447-1B804F2A2F8D}"/>
              </a:ext>
            </a:extLst>
          </p:cNvPr>
          <p:cNvSpPr>
            <a:spLocks noGrp="1"/>
          </p:cNvSpPr>
          <p:nvPr>
            <p:ph type="body" sz="quarter" idx="56" hasCustomPrompt="1"/>
          </p:nvPr>
        </p:nvSpPr>
        <p:spPr>
          <a:xfrm>
            <a:off x="5488548" y="5118130"/>
            <a:ext cx="2148282" cy="244923"/>
          </a:xfrm>
        </p:spPr>
        <p:txBody>
          <a:bodyPr tIns="0">
            <a:noAutofit/>
          </a:bodyPr>
          <a:lstStyle>
            <a:lvl1pPr marL="0" indent="0" algn="l">
              <a:spcBef>
                <a:spcPts val="600"/>
              </a:spcBef>
              <a:buNone/>
              <a:defRPr sz="1400" b="0" i="1">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Team Member Title</a:t>
            </a:r>
          </a:p>
        </p:txBody>
      </p:sp>
      <p:sp>
        <p:nvSpPr>
          <p:cNvPr id="65" name="Text Placeholder 8">
            <a:extLst>
              <a:ext uri="{FF2B5EF4-FFF2-40B4-BE49-F238E27FC236}">
                <a16:creationId xmlns:a16="http://schemas.microsoft.com/office/drawing/2014/main" id="{1174E98C-B520-4B09-B2E4-AA73B46C63D5}"/>
              </a:ext>
            </a:extLst>
          </p:cNvPr>
          <p:cNvSpPr>
            <a:spLocks noGrp="1"/>
          </p:cNvSpPr>
          <p:nvPr>
            <p:ph type="body" sz="quarter" idx="13"/>
          </p:nvPr>
        </p:nvSpPr>
        <p:spPr>
          <a:xfrm>
            <a:off x="838200" y="1865313"/>
            <a:ext cx="3529013" cy="2578100"/>
          </a:xfrm>
          <a:solidFill>
            <a:schemeClr val="accent1">
              <a:alpha val="50000"/>
            </a:schemeClr>
          </a:solidFill>
        </p:spPr>
        <p:txBody>
          <a:bodyPr lIns="288000" tIns="288000" rIns="288000" bIns="288000">
            <a:normAutofit/>
          </a:bodyPr>
          <a:lstStyle>
            <a:lvl1pPr marL="0" indent="0">
              <a:buNone/>
              <a:defRPr sz="1400" i="0">
                <a:solidFill>
                  <a:schemeClr val="tx2"/>
                </a:solidFill>
              </a:defRPr>
            </a:lvl1pPr>
            <a:lvl2pPr marL="457200" indent="0">
              <a:buNone/>
              <a:defRPr sz="1400" i="1">
                <a:solidFill>
                  <a:schemeClr val="tx2"/>
                </a:solidFill>
              </a:defRPr>
            </a:lvl2pPr>
            <a:lvl3pPr marL="914400" indent="0">
              <a:buNone/>
              <a:defRPr sz="1400" i="1">
                <a:solidFill>
                  <a:schemeClr val="tx2"/>
                </a:solidFill>
              </a:defRPr>
            </a:lvl3pPr>
            <a:lvl4pPr marL="1371600" indent="0">
              <a:buNone/>
              <a:defRPr sz="1400" i="1">
                <a:solidFill>
                  <a:schemeClr val="tx2"/>
                </a:solidFill>
              </a:defRPr>
            </a:lvl4pPr>
            <a:lvl5pPr marL="1828800" indent="0">
              <a:buNone/>
              <a:defRPr sz="1400" i="1">
                <a:solidFill>
                  <a:schemeClr val="tx2"/>
                </a:solidFill>
              </a:defRPr>
            </a:lvl5pPr>
          </a:lstStyle>
          <a:p>
            <a:pPr lvl="0"/>
            <a:r>
              <a:rPr lang="en-US" noProof="0"/>
              <a:t>Click to edit Master text styles</a:t>
            </a:r>
          </a:p>
        </p:txBody>
      </p:sp>
      <p:sp>
        <p:nvSpPr>
          <p:cNvPr id="66" name="Rectangle 65">
            <a:extLst>
              <a:ext uri="{FF2B5EF4-FFF2-40B4-BE49-F238E27FC236}">
                <a16:creationId xmlns:a16="http://schemas.microsoft.com/office/drawing/2014/main" id="{129C8CAB-8459-47A3-A66A-8D12B810225F}"/>
              </a:ext>
            </a:extLst>
          </p:cNvPr>
          <p:cNvSpPr/>
          <p:nvPr userDrawn="1"/>
        </p:nvSpPr>
        <p:spPr>
          <a:xfrm>
            <a:off x="4368002" y="2414016"/>
            <a:ext cx="3529011" cy="202996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7" name="Text Placeholder 11">
            <a:extLst>
              <a:ext uri="{FF2B5EF4-FFF2-40B4-BE49-F238E27FC236}">
                <a16:creationId xmlns:a16="http://schemas.microsoft.com/office/drawing/2014/main" id="{6F2EC285-6BFE-478F-A272-ED692974D92B}"/>
              </a:ext>
            </a:extLst>
          </p:cNvPr>
          <p:cNvSpPr>
            <a:spLocks noGrp="1"/>
          </p:cNvSpPr>
          <p:nvPr>
            <p:ph type="body" sz="quarter" idx="14"/>
          </p:nvPr>
        </p:nvSpPr>
        <p:spPr>
          <a:xfrm>
            <a:off x="4357688" y="2400300"/>
            <a:ext cx="3529012" cy="2043113"/>
          </a:xfrm>
        </p:spPr>
        <p:txBody>
          <a:bodyPr lIns="288000" tIns="288000" rIns="288000" bIns="288000"/>
          <a:lstStyle>
            <a:lvl1pPr marL="0" indent="0">
              <a:buNone/>
              <a:defRPr lang="en-US" sz="1400" i="0" kern="1200" dirty="0" smtClean="0">
                <a:solidFill>
                  <a:schemeClr val="tx2"/>
                </a:solidFill>
                <a:latin typeface="+mn-lt"/>
                <a:ea typeface="+mn-ea"/>
                <a:cs typeface="+mn-cs"/>
              </a:defRPr>
            </a:lvl1pPr>
            <a:lvl2pPr marL="457200" indent="0">
              <a:buNone/>
              <a:defRPr lang="en-US" sz="1400" i="1" kern="1200" dirty="0" smtClean="0">
                <a:solidFill>
                  <a:schemeClr val="tx2"/>
                </a:solidFill>
                <a:latin typeface="+mn-lt"/>
                <a:ea typeface="+mn-ea"/>
                <a:cs typeface="+mn-cs"/>
              </a:defRPr>
            </a:lvl2pPr>
            <a:lvl3pPr marL="914400" indent="0">
              <a:buNone/>
              <a:defRPr lang="en-US" sz="1400" i="1" kern="1200" dirty="0" smtClean="0">
                <a:solidFill>
                  <a:schemeClr val="tx2"/>
                </a:solidFill>
                <a:latin typeface="+mn-lt"/>
                <a:ea typeface="+mn-ea"/>
                <a:cs typeface="+mn-cs"/>
              </a:defRPr>
            </a:lvl3pPr>
            <a:lvl4pPr marL="1371600" indent="0">
              <a:buNone/>
              <a:defRPr lang="en-US" sz="1400" i="1" kern="1200" dirty="0" smtClean="0">
                <a:solidFill>
                  <a:schemeClr val="tx2"/>
                </a:solidFill>
                <a:latin typeface="+mn-lt"/>
                <a:ea typeface="+mn-ea"/>
                <a:cs typeface="+mn-cs"/>
              </a:defRPr>
            </a:lvl4pPr>
            <a:lvl5pPr marL="1828800" indent="0">
              <a:buNone/>
              <a:defRPr lang="ru-RU" sz="1400" i="1" kern="1200" dirty="0">
                <a:solidFill>
                  <a:schemeClr val="tx2"/>
                </a:solidFill>
                <a:latin typeface="+mn-lt"/>
                <a:ea typeface="+mn-ea"/>
                <a:cs typeface="+mn-cs"/>
              </a:defRPr>
            </a:lvl5pPr>
          </a:lstStyle>
          <a:p>
            <a:pPr lvl="0"/>
            <a:r>
              <a:rPr lang="en-US" noProof="0"/>
              <a:t>Click to edit Master text styles</a:t>
            </a:r>
          </a:p>
        </p:txBody>
      </p:sp>
      <p:sp>
        <p:nvSpPr>
          <p:cNvPr id="68" name="Text Placeholder 8">
            <a:extLst>
              <a:ext uri="{FF2B5EF4-FFF2-40B4-BE49-F238E27FC236}">
                <a16:creationId xmlns:a16="http://schemas.microsoft.com/office/drawing/2014/main" id="{C67992FA-0F54-4DA6-AACA-039E6E09DB60}"/>
              </a:ext>
            </a:extLst>
          </p:cNvPr>
          <p:cNvSpPr>
            <a:spLocks noGrp="1"/>
          </p:cNvSpPr>
          <p:nvPr>
            <p:ph type="body" sz="quarter" idx="15"/>
          </p:nvPr>
        </p:nvSpPr>
        <p:spPr>
          <a:xfrm>
            <a:off x="7886700" y="2212277"/>
            <a:ext cx="3467102" cy="2231136"/>
          </a:xfrm>
          <a:solidFill>
            <a:schemeClr val="accent1">
              <a:alpha val="50000"/>
            </a:schemeClr>
          </a:solidFill>
        </p:spPr>
        <p:txBody>
          <a:bodyPr lIns="288000" tIns="288000" rIns="288000" bIns="288000">
            <a:normAutofit/>
          </a:bodyPr>
          <a:lstStyle>
            <a:lvl1pPr marL="0" indent="0">
              <a:buNone/>
              <a:defRPr sz="1400" i="0">
                <a:solidFill>
                  <a:schemeClr val="tx2"/>
                </a:solidFill>
              </a:defRPr>
            </a:lvl1pPr>
            <a:lvl2pPr marL="457200" indent="0">
              <a:buNone/>
              <a:defRPr sz="1400" i="1">
                <a:solidFill>
                  <a:schemeClr val="tx2"/>
                </a:solidFill>
              </a:defRPr>
            </a:lvl2pPr>
            <a:lvl3pPr marL="914400" indent="0">
              <a:buNone/>
              <a:defRPr sz="1400" i="1">
                <a:solidFill>
                  <a:schemeClr val="tx2"/>
                </a:solidFill>
              </a:defRPr>
            </a:lvl3pPr>
            <a:lvl4pPr marL="1371600" indent="0">
              <a:buNone/>
              <a:defRPr sz="1400" i="1">
                <a:solidFill>
                  <a:schemeClr val="tx2"/>
                </a:solidFill>
              </a:defRPr>
            </a:lvl4pPr>
            <a:lvl5pPr marL="1828800" indent="0">
              <a:buNone/>
              <a:defRPr sz="1400" i="1">
                <a:solidFill>
                  <a:schemeClr val="tx2"/>
                </a:solidFill>
              </a:defRPr>
            </a:lvl5pPr>
          </a:lstStyle>
          <a:p>
            <a:pPr lvl="0"/>
            <a:r>
              <a:rPr lang="en-US" noProof="0"/>
              <a:t>Click to edit Master text styles</a:t>
            </a:r>
          </a:p>
        </p:txBody>
      </p:sp>
      <p:sp>
        <p:nvSpPr>
          <p:cNvPr id="21" name="Rectangle 18" descr="Rectangle shape">
            <a:extLst>
              <a:ext uri="{FF2B5EF4-FFF2-40B4-BE49-F238E27FC236}">
                <a16:creationId xmlns:a16="http://schemas.microsoft.com/office/drawing/2014/main" id="{B791C558-0522-446C-B7FE-6CCCB2676E89}"/>
              </a:ext>
            </a:extLst>
          </p:cNvPr>
          <p:cNvSpPr/>
          <p:nvPr userDrawn="1"/>
        </p:nvSpPr>
        <p:spPr>
          <a:xfrm>
            <a:off x="4304523" y="1373103"/>
            <a:ext cx="7887478"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58105888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ase Study Content Layout">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Text Placeholder 2">
            <a:extLst>
              <a:ext uri="{FF2B5EF4-FFF2-40B4-BE49-F238E27FC236}">
                <a16:creationId xmlns:a16="http://schemas.microsoft.com/office/drawing/2014/main" id="{F947FF51-80C5-433A-A515-4334E29588D0}"/>
              </a:ext>
            </a:extLst>
          </p:cNvPr>
          <p:cNvSpPr>
            <a:spLocks noGrp="1"/>
          </p:cNvSpPr>
          <p:nvPr>
            <p:ph type="body" idx="1"/>
          </p:nvPr>
        </p:nvSpPr>
        <p:spPr>
          <a:xfrm>
            <a:off x="862258" y="3636831"/>
            <a:ext cx="2939721" cy="1844288"/>
          </a:xfrm>
        </p:spPr>
        <p:txBody>
          <a:bodyPr lIns="0" tIns="0" rIns="0" bIns="0" anchor="t" anchorCtr="0">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 name="Title 1">
            <a:extLst>
              <a:ext uri="{FF2B5EF4-FFF2-40B4-BE49-F238E27FC236}">
                <a16:creationId xmlns:a16="http://schemas.microsoft.com/office/drawing/2014/main" id="{58EFAFB9-41FD-471B-8C26-B5481B74C36E}"/>
              </a:ext>
            </a:extLst>
          </p:cNvPr>
          <p:cNvSpPr>
            <a:spLocks noGrp="1"/>
          </p:cNvSpPr>
          <p:nvPr>
            <p:ph type="title" hasCustomPrompt="1"/>
          </p:nvPr>
        </p:nvSpPr>
        <p:spPr>
          <a:xfrm>
            <a:off x="838201" y="1851976"/>
            <a:ext cx="2962574" cy="1325563"/>
          </a:xfrm>
        </p:spPr>
        <p:txBody>
          <a:bodyPr lIns="0" tIns="0" rIns="0" bIns="0" anchor="b" anchorCtr="0">
            <a:normAutofit/>
          </a:bodyPr>
          <a:lstStyle>
            <a:lvl1pPr marL="0" algn="l"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a:t>
            </a:r>
          </a:p>
        </p:txBody>
      </p:sp>
      <p:sp>
        <p:nvSpPr>
          <p:cNvPr id="12" name="Picture Placeholder 13">
            <a:extLst>
              <a:ext uri="{FF2B5EF4-FFF2-40B4-BE49-F238E27FC236}">
                <a16:creationId xmlns:a16="http://schemas.microsoft.com/office/drawing/2014/main"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26" name="Text Placeholder 17">
            <a:extLst>
              <a:ext uri="{FF2B5EF4-FFF2-40B4-BE49-F238E27FC236}">
                <a16:creationId xmlns:a16="http://schemas.microsoft.com/office/drawing/2014/main" id="{177BAD76-5C75-4FA2-B792-300193BDC997}"/>
              </a:ext>
            </a:extLst>
          </p:cNvPr>
          <p:cNvSpPr>
            <a:spLocks noGrp="1"/>
          </p:cNvSpPr>
          <p:nvPr>
            <p:ph type="body" sz="quarter" idx="25"/>
          </p:nvPr>
        </p:nvSpPr>
        <p:spPr>
          <a:xfrm>
            <a:off x="5267325" y="1588458"/>
            <a:ext cx="6084888" cy="2118127"/>
          </a:xfrm>
        </p:spPr>
        <p:txBody>
          <a:bodyPr>
            <a:noAutofit/>
          </a:bodyPr>
          <a:lstStyle>
            <a:lvl1pPr marL="0" indent="0" algn="l">
              <a:spcBef>
                <a:spcPts val="600"/>
              </a:spcBef>
              <a:buNone/>
              <a:defRPr sz="1400" b="0" i="0">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Click to edit Master text styles</a:t>
            </a:r>
          </a:p>
        </p:txBody>
      </p:sp>
      <p:sp>
        <p:nvSpPr>
          <p:cNvPr id="29" name="Text Placeholder 17">
            <a:extLst>
              <a:ext uri="{FF2B5EF4-FFF2-40B4-BE49-F238E27FC236}">
                <a16:creationId xmlns:a16="http://schemas.microsoft.com/office/drawing/2014/main" id="{AE2A9BB2-4A2A-49A1-8337-C26A0EC27E25}"/>
              </a:ext>
            </a:extLst>
          </p:cNvPr>
          <p:cNvSpPr>
            <a:spLocks noGrp="1"/>
          </p:cNvSpPr>
          <p:nvPr>
            <p:ph type="body" sz="quarter" idx="28"/>
          </p:nvPr>
        </p:nvSpPr>
        <p:spPr>
          <a:xfrm>
            <a:off x="5267325" y="3932556"/>
            <a:ext cx="6084888" cy="1548563"/>
          </a:xfrm>
        </p:spPr>
        <p:txBody>
          <a:bodyPr>
            <a:noAutofit/>
          </a:bodyPr>
          <a:lstStyle>
            <a:lvl1pPr marL="216000" indent="-216000" algn="l">
              <a:spcBef>
                <a:spcPts val="600"/>
              </a:spcBef>
              <a:buClr>
                <a:schemeClr val="accent1"/>
              </a:buClr>
              <a:buFont typeface="Wingdings" panose="05000000000000000000" pitchFamily="2" charset="2"/>
              <a:buChar char="§"/>
              <a:defRPr sz="1400" b="0" i="0">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Click to edit Master text styles</a:t>
            </a:r>
          </a:p>
        </p:txBody>
      </p:sp>
      <p:sp>
        <p:nvSpPr>
          <p:cNvPr id="13" name="Rectangle 9" descr="Rectangle shape">
            <a:extLst>
              <a:ext uri="{FF2B5EF4-FFF2-40B4-BE49-F238E27FC236}">
                <a16:creationId xmlns:a16="http://schemas.microsoft.com/office/drawing/2014/main" id="{BAFA4FEF-7A90-4960-976C-29791A7BE2C2}"/>
              </a:ext>
            </a:extLst>
          </p:cNvPr>
          <p:cNvSpPr/>
          <p:nvPr userDrawn="1"/>
        </p:nvSpPr>
        <p:spPr>
          <a:xfrm>
            <a:off x="0" y="3292402"/>
            <a:ext cx="3709716"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39926668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Mobile and Content Layout">
    <p:spTree>
      <p:nvGrpSpPr>
        <p:cNvPr id="1" name=""/>
        <p:cNvGrpSpPr/>
        <p:nvPr/>
      </p:nvGrpSpPr>
      <p:grpSpPr>
        <a:xfrm>
          <a:off x="0" y="0"/>
          <a:ext cx="0" cy="0"/>
          <a:chOff x="0" y="0"/>
          <a:chExt cx="0" cy="0"/>
        </a:xfrm>
      </p:grpSpPr>
      <p:sp>
        <p:nvSpPr>
          <p:cNvPr id="14" name="Rectangle 13" descr="Rectangle shape">
            <a:extLst>
              <a:ext uri="{FF2B5EF4-FFF2-40B4-BE49-F238E27FC236}">
                <a16:creationId xmlns:a16="http://schemas.microsoft.com/office/drawing/2014/main" id="{9FF20888-4CCD-4546-BBEE-8012B7FF897A}"/>
              </a:ext>
            </a:extLst>
          </p:cNvPr>
          <p:cNvSpPr/>
          <p:nvPr userDrawn="1"/>
        </p:nvSpPr>
        <p:spPr>
          <a:xfrm>
            <a:off x="862258" y="2808480"/>
            <a:ext cx="11329742"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Rectangle 1">
            <a:extLst>
              <a:ext uri="{FF2B5EF4-FFF2-40B4-BE49-F238E27FC236}">
                <a16:creationId xmlns:a16="http://schemas.microsoft.com/office/drawing/2014/main" id="{04338E56-892A-4A7D-A723-312505412F26}"/>
              </a:ext>
            </a:extLst>
          </p:cNvPr>
          <p:cNvSpPr/>
          <p:nvPr userDrawn="1"/>
        </p:nvSpPr>
        <p:spPr>
          <a:xfrm>
            <a:off x="6757260" y="636516"/>
            <a:ext cx="3291840" cy="5522976"/>
          </a:xfrm>
          <a:prstGeom prst="rect">
            <a:avLst/>
          </a:prstGeom>
          <a:blipFill>
            <a:blip r:embed="rId2"/>
            <a:stretch>
              <a:fillRect l="-1125" r="-1125"/>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Text Placeholder 2">
            <a:extLst>
              <a:ext uri="{FF2B5EF4-FFF2-40B4-BE49-F238E27FC236}">
                <a16:creationId xmlns:a16="http://schemas.microsoft.com/office/drawing/2014/main" id="{F947FF51-80C5-433A-A515-4334E29588D0}"/>
              </a:ext>
            </a:extLst>
          </p:cNvPr>
          <p:cNvSpPr>
            <a:spLocks noGrp="1"/>
          </p:cNvSpPr>
          <p:nvPr>
            <p:ph type="body" idx="1"/>
          </p:nvPr>
        </p:nvSpPr>
        <p:spPr>
          <a:xfrm>
            <a:off x="862258" y="3095993"/>
            <a:ext cx="5242160" cy="539496"/>
          </a:xfrm>
        </p:spPr>
        <p:txBody>
          <a:bodyPr lIns="0" tIns="0" rIns="0" bIns="0" anchor="b">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0" name="Text Placeholder 2">
            <a:extLst>
              <a:ext uri="{FF2B5EF4-FFF2-40B4-BE49-F238E27FC236}">
                <a16:creationId xmlns:a16="http://schemas.microsoft.com/office/drawing/2014/main" id="{1F5FB13D-D6DC-4762-A443-A1E33781FA69}"/>
              </a:ext>
            </a:extLst>
          </p:cNvPr>
          <p:cNvSpPr>
            <a:spLocks noGrp="1"/>
          </p:cNvSpPr>
          <p:nvPr>
            <p:ph type="body" idx="13"/>
          </p:nvPr>
        </p:nvSpPr>
        <p:spPr>
          <a:xfrm>
            <a:off x="862258" y="3828000"/>
            <a:ext cx="5233742" cy="2175392"/>
          </a:xfrm>
        </p:spPr>
        <p:txBody>
          <a:bodyPr lIns="0" tIns="0" rIns="0" bIns="0" anchor="t" anchorCtr="0">
            <a:normAutofit/>
          </a:bodyPr>
          <a:lstStyle>
            <a:lvl1pPr marL="216000" indent="-216000">
              <a:spcBef>
                <a:spcPts val="600"/>
              </a:spcBef>
              <a:buClr>
                <a:schemeClr val="bg2"/>
              </a:buClr>
              <a:buFont typeface="Wingdings" panose="05000000000000000000" pitchFamily="2" charset="2"/>
              <a:buChar char="§"/>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 name="Title 1">
            <a:extLst>
              <a:ext uri="{FF2B5EF4-FFF2-40B4-BE49-F238E27FC236}">
                <a16:creationId xmlns:a16="http://schemas.microsoft.com/office/drawing/2014/main" id="{58EFAFB9-41FD-471B-8C26-B5481B74C36E}"/>
              </a:ext>
            </a:extLst>
          </p:cNvPr>
          <p:cNvSpPr>
            <a:spLocks noGrp="1"/>
          </p:cNvSpPr>
          <p:nvPr>
            <p:ph type="title" hasCustomPrompt="1"/>
          </p:nvPr>
        </p:nvSpPr>
        <p:spPr>
          <a:xfrm>
            <a:off x="838200" y="1391821"/>
            <a:ext cx="5262327" cy="1325563"/>
          </a:xfrm>
        </p:spPr>
        <p:txBody>
          <a:bodyPr lIns="0" tIns="0" rIns="0" bIns="0" anchor="b" anchorCtr="0">
            <a:normAutofit/>
          </a:bodyPr>
          <a:lstStyle>
            <a:lvl1pPr marL="0" algn="l"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 MASTER TITLE</a:t>
            </a:r>
          </a:p>
        </p:txBody>
      </p:sp>
      <p:sp>
        <p:nvSpPr>
          <p:cNvPr id="12" name="Picture Placeholder 13">
            <a:extLst>
              <a:ext uri="{FF2B5EF4-FFF2-40B4-BE49-F238E27FC236}">
                <a16:creationId xmlns:a16="http://schemas.microsoft.com/office/drawing/2014/main"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13" name="Picture Placeholder 7">
            <a:extLst>
              <a:ext uri="{FF2B5EF4-FFF2-40B4-BE49-F238E27FC236}">
                <a16:creationId xmlns:a16="http://schemas.microsoft.com/office/drawing/2014/main" id="{BDF13B40-70E6-4C5A-858B-DC39631DE0F6}"/>
              </a:ext>
            </a:extLst>
          </p:cNvPr>
          <p:cNvSpPr>
            <a:spLocks noGrp="1"/>
          </p:cNvSpPr>
          <p:nvPr>
            <p:ph type="pic" sz="quarter" idx="17"/>
          </p:nvPr>
        </p:nvSpPr>
        <p:spPr>
          <a:xfrm>
            <a:off x="7114111" y="1485605"/>
            <a:ext cx="2075688" cy="3639312"/>
          </a:xfrm>
        </p:spPr>
        <p:txBody>
          <a:bodyPr tIns="756000" rIns="72000" anchor="ctr" anchorCtr="0">
            <a:normAutofit/>
          </a:bodyPr>
          <a:lstStyle>
            <a:lvl1pPr marL="0" indent="0" algn="ctr">
              <a:buNone/>
              <a:defRPr sz="1800"/>
            </a:lvl1pPr>
          </a:lstStyle>
          <a:p>
            <a:r>
              <a:rPr lang="en-US" noProof="0"/>
              <a:t>Click icon to add picture</a:t>
            </a:r>
            <a:endParaRPr lang="en-US" noProof="0" dirty="0"/>
          </a:p>
        </p:txBody>
      </p:sp>
    </p:spTree>
    <p:extLst>
      <p:ext uri="{BB962C8B-B14F-4D97-AF65-F5344CB8AC3E}">
        <p14:creationId xmlns:p14="http://schemas.microsoft.com/office/powerpoint/2010/main" val="359175437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Прямоугольник 2">
            <a:extLst>
              <a:ext uri="{FF2B5EF4-FFF2-40B4-BE49-F238E27FC236}">
                <a16:creationId xmlns:a16="http://schemas.microsoft.com/office/drawing/2014/main" id="{7899954E-D83C-4E03-A51E-E9EFC4CB52C8}"/>
              </a:ext>
            </a:extLst>
          </p:cNvPr>
          <p:cNvSpPr/>
          <p:nvPr userDrawn="1"/>
        </p:nvSpPr>
        <p:spPr>
          <a:xfrm>
            <a:off x="0" y="0"/>
            <a:ext cx="12192000" cy="6858000"/>
          </a:xfrm>
          <a:prstGeom prst="rect">
            <a:avLst/>
          </a:prstGeom>
          <a:blipFill>
            <a:blip r:embed="rId2"/>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Прямоугольник 3">
            <a:extLst>
              <a:ext uri="{FF2B5EF4-FFF2-40B4-BE49-F238E27FC236}">
                <a16:creationId xmlns:a16="http://schemas.microsoft.com/office/drawing/2014/main" id="{15FAA74F-DE92-4414-B0C7-466184CBCC99}"/>
              </a:ext>
            </a:extLst>
          </p:cNvPr>
          <p:cNvSpPr/>
          <p:nvPr userDrawn="1"/>
        </p:nvSpPr>
        <p:spPr>
          <a:xfrm>
            <a:off x="4093463" y="404813"/>
            <a:ext cx="4005072" cy="171281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Slide Number Placeholder 5">
            <a:extLst>
              <a:ext uri="{FF2B5EF4-FFF2-40B4-BE49-F238E27FC236}">
                <a16:creationId xmlns:a16="http://schemas.microsoft.com/office/drawing/2014/main" id="{ECEEB3FF-7F57-482E-BA1B-44AD9E95F077}"/>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12" name="Title 1">
            <a:extLst>
              <a:ext uri="{FF2B5EF4-FFF2-40B4-BE49-F238E27FC236}">
                <a16:creationId xmlns:a16="http://schemas.microsoft.com/office/drawing/2014/main" id="{0824308D-CE80-4FF7-81BB-AFBECF7EA2C0}"/>
              </a:ext>
            </a:extLst>
          </p:cNvPr>
          <p:cNvSpPr>
            <a:spLocks noGrp="1"/>
          </p:cNvSpPr>
          <p:nvPr>
            <p:ph type="title" hasCustomPrompt="1"/>
          </p:nvPr>
        </p:nvSpPr>
        <p:spPr>
          <a:xfrm>
            <a:off x="4093464" y="2117623"/>
            <a:ext cx="4005072" cy="2977551"/>
          </a:xfrm>
          <a:solidFill>
            <a:schemeClr val="tx1"/>
          </a:solidFill>
        </p:spPr>
        <p:txBody>
          <a:bodyPr tIns="72000" bIns="216000" anchor="b">
            <a:normAutofit/>
          </a:bodyPr>
          <a:lstStyle>
            <a:lvl1pPr algn="ctr">
              <a:lnSpc>
                <a:spcPct val="85000"/>
              </a:lnSpc>
              <a:defRPr lang="ru-RU" sz="6000" b="1" kern="1200" dirty="0">
                <a:solidFill>
                  <a:schemeClr val="bg2"/>
                </a:solidFill>
                <a:latin typeface="+mj-lt"/>
                <a:ea typeface="+mn-ea"/>
                <a:cs typeface="+mn-cs"/>
              </a:defRPr>
            </a:lvl1pPr>
          </a:lstStyle>
          <a:p>
            <a:r>
              <a:rPr lang="en-US" noProof="0"/>
              <a:t>CLICK TO EDIT TITLE</a:t>
            </a:r>
          </a:p>
        </p:txBody>
      </p:sp>
      <p:sp>
        <p:nvSpPr>
          <p:cNvPr id="10" name="Rectangle 6" descr="Rectangle shape">
            <a:extLst>
              <a:ext uri="{FF2B5EF4-FFF2-40B4-BE49-F238E27FC236}">
                <a16:creationId xmlns:a16="http://schemas.microsoft.com/office/drawing/2014/main" id="{0A900D34-4B01-4389-9CFF-FFCB0CF7A3CC}"/>
              </a:ext>
            </a:extLst>
          </p:cNvPr>
          <p:cNvSpPr/>
          <p:nvPr userDrawn="1"/>
        </p:nvSpPr>
        <p:spPr>
          <a:xfrm>
            <a:off x="4922520" y="1916455"/>
            <a:ext cx="7269480"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Прямоугольник 14">
            <a:extLst>
              <a:ext uri="{FF2B5EF4-FFF2-40B4-BE49-F238E27FC236}">
                <a16:creationId xmlns:a16="http://schemas.microsoft.com/office/drawing/2014/main" id="{18865235-7FA6-4F58-B90E-4404EAE577DF}"/>
              </a:ext>
            </a:extLst>
          </p:cNvPr>
          <p:cNvSpPr/>
          <p:nvPr userDrawn="1"/>
        </p:nvSpPr>
        <p:spPr>
          <a:xfrm>
            <a:off x="4093463" y="5095174"/>
            <a:ext cx="4005072" cy="22403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Rectangle 5" descr="Rectangle shape">
            <a:extLst>
              <a:ext uri="{FF2B5EF4-FFF2-40B4-BE49-F238E27FC236}">
                <a16:creationId xmlns:a16="http://schemas.microsoft.com/office/drawing/2014/main" id="{72ED261F-FABA-4D73-8360-A897A6082FA6}"/>
              </a:ext>
            </a:extLst>
          </p:cNvPr>
          <p:cNvSpPr/>
          <p:nvPr userDrawn="1"/>
        </p:nvSpPr>
        <p:spPr>
          <a:xfrm>
            <a:off x="-1" y="5095175"/>
            <a:ext cx="7269480"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Subtitle 2">
            <a:extLst>
              <a:ext uri="{FF2B5EF4-FFF2-40B4-BE49-F238E27FC236}">
                <a16:creationId xmlns:a16="http://schemas.microsoft.com/office/drawing/2014/main" id="{36BBECC5-64BD-44F1-A950-4C2D9B613291}"/>
              </a:ext>
            </a:extLst>
          </p:cNvPr>
          <p:cNvSpPr>
            <a:spLocks noGrp="1"/>
          </p:cNvSpPr>
          <p:nvPr>
            <p:ph type="subTitle" idx="1"/>
          </p:nvPr>
        </p:nvSpPr>
        <p:spPr>
          <a:xfrm>
            <a:off x="4093462" y="5296342"/>
            <a:ext cx="4005073" cy="1561658"/>
          </a:xfrm>
          <a:solidFill>
            <a:schemeClr val="tx1"/>
          </a:solidFill>
        </p:spPr>
        <p:txBody>
          <a:bodyPr vert="horz" lIns="91440" tIns="90000" rIns="91440" bIns="90000" rtlCol="0" anchor="ctr" anchorCtr="0">
            <a:noAutofit/>
          </a:bodyPr>
          <a:lstStyle>
            <a:lvl1pPr marL="0" indent="0" algn="ctr">
              <a:buNone/>
              <a:defRPr lang="en-US" sz="2800" i="0">
                <a:solidFill>
                  <a:schemeClr val="bg1"/>
                </a:solidFill>
              </a:defRPr>
            </a:lvl1pPr>
          </a:lstStyle>
          <a:p>
            <a:pPr marL="228600" lvl="0" indent="-228600" algn="ctr">
              <a:spcBef>
                <a:spcPts val="600"/>
              </a:spcBef>
            </a:pPr>
            <a:r>
              <a:rPr lang="en-US" noProof="0"/>
              <a:t>Click to edit Master subtitle style</a:t>
            </a:r>
          </a:p>
        </p:txBody>
      </p:sp>
    </p:spTree>
    <p:extLst>
      <p:ext uri="{BB962C8B-B14F-4D97-AF65-F5344CB8AC3E}">
        <p14:creationId xmlns:p14="http://schemas.microsoft.com/office/powerpoint/2010/main" val="274007595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3" name="Прямоугольник 2">
            <a:extLst>
              <a:ext uri="{FF2B5EF4-FFF2-40B4-BE49-F238E27FC236}">
                <a16:creationId xmlns:a16="http://schemas.microsoft.com/office/drawing/2014/main" id="{E8D30891-044A-4B6F-9E44-2C5CD52CAE5A}"/>
              </a:ext>
            </a:extLst>
          </p:cNvPr>
          <p:cNvSpPr/>
          <p:nvPr userDrawn="1"/>
        </p:nvSpPr>
        <p:spPr>
          <a:xfrm>
            <a:off x="4117848" y="0"/>
            <a:ext cx="8074152" cy="68580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570061FC-03E6-461D-AD5E-F586206AB6DB}"/>
              </a:ext>
            </a:extLst>
          </p:cNvPr>
          <p:cNvSpPr>
            <a:spLocks noGrp="1"/>
          </p:cNvSpPr>
          <p:nvPr>
            <p:ph type="title" hasCustomPrompt="1"/>
          </p:nvPr>
        </p:nvSpPr>
        <p:spPr>
          <a:xfrm>
            <a:off x="839788" y="2839696"/>
            <a:ext cx="5879592" cy="2136164"/>
          </a:xfrm>
          <a:solidFill>
            <a:schemeClr val="tx1"/>
          </a:solidFill>
        </p:spPr>
        <p:txBody>
          <a:bodyPr lIns="432000" tIns="1332000" rIns="288000" bIns="1188000">
            <a:normAutofit/>
          </a:bodyPr>
          <a:lstStyle>
            <a:lvl1pPr>
              <a:defRPr lang="ru-RU" sz="6000" b="1" kern="1200" dirty="0">
                <a:solidFill>
                  <a:schemeClr val="bg2"/>
                </a:solidFill>
                <a:latin typeface="+mj-lt"/>
                <a:ea typeface="+mn-ea"/>
                <a:cs typeface="+mn-cs"/>
              </a:defRPr>
            </a:lvl1pPr>
          </a:lstStyle>
          <a:p>
            <a:r>
              <a:rPr lang="en-US" noProof="0"/>
              <a:t>CLICK TO EDIT</a:t>
            </a:r>
          </a:p>
        </p:txBody>
      </p:sp>
      <p:sp>
        <p:nvSpPr>
          <p:cNvPr id="7" name="Slide Number Placeholder 6">
            <a:extLst>
              <a:ext uri="{FF2B5EF4-FFF2-40B4-BE49-F238E27FC236}">
                <a16:creationId xmlns:a16="http://schemas.microsoft.com/office/drawing/2014/main" id="{62F291F5-706F-4B04-9757-B8F1D883D295}"/>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8" name="Rectangle 6" descr="Rectangle shape">
            <a:extLst>
              <a:ext uri="{FF2B5EF4-FFF2-40B4-BE49-F238E27FC236}">
                <a16:creationId xmlns:a16="http://schemas.microsoft.com/office/drawing/2014/main" id="{34F9E77E-D12E-44C4-BDFA-352E61E1D14C}"/>
              </a:ext>
            </a:extLst>
          </p:cNvPr>
          <p:cNvSpPr/>
          <p:nvPr userDrawn="1"/>
        </p:nvSpPr>
        <p:spPr>
          <a:xfrm>
            <a:off x="1266000" y="4956850"/>
            <a:ext cx="10926000"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Rectangle 6" descr="Rectangle shape">
            <a:extLst>
              <a:ext uri="{FF2B5EF4-FFF2-40B4-BE49-F238E27FC236}">
                <a16:creationId xmlns:a16="http://schemas.microsoft.com/office/drawing/2014/main" id="{4C5077D8-7618-454B-9F54-DDC6AF1C8BE9}"/>
              </a:ext>
            </a:extLst>
          </p:cNvPr>
          <p:cNvSpPr/>
          <p:nvPr userDrawn="1"/>
        </p:nvSpPr>
        <p:spPr>
          <a:xfrm>
            <a:off x="839789" y="4953080"/>
            <a:ext cx="426211" cy="2087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Text Placeholder 2">
            <a:extLst>
              <a:ext uri="{FF2B5EF4-FFF2-40B4-BE49-F238E27FC236}">
                <a16:creationId xmlns:a16="http://schemas.microsoft.com/office/drawing/2014/main" id="{7DCA489B-C5F7-4E9C-B3E3-881B0B99FA70}"/>
              </a:ext>
            </a:extLst>
          </p:cNvPr>
          <p:cNvSpPr>
            <a:spLocks noGrp="1"/>
          </p:cNvSpPr>
          <p:nvPr>
            <p:ph type="body" idx="1"/>
          </p:nvPr>
        </p:nvSpPr>
        <p:spPr>
          <a:xfrm>
            <a:off x="836613" y="5165559"/>
            <a:ext cx="5879592" cy="892341"/>
          </a:xfrm>
          <a:solidFill>
            <a:schemeClr val="tx1"/>
          </a:solidFill>
        </p:spPr>
        <p:txBody>
          <a:bodyPr vert="horz" lIns="432000" tIns="144000" rIns="144000" bIns="144000" rtlCol="0" anchor="ctr" anchorCtr="0">
            <a:normAutofit/>
          </a:bodyPr>
          <a:lstStyle>
            <a:lvl1pPr marL="0" indent="0">
              <a:buNone/>
              <a:defRPr lang="en-US" sz="2800" i="0">
                <a:solidFill>
                  <a:schemeClr val="bg1"/>
                </a:solidFill>
              </a:defRPr>
            </a:lvl1pPr>
          </a:lstStyle>
          <a:p>
            <a:pPr marL="228600" lvl="0" indent="-228600">
              <a:lnSpc>
                <a:spcPct val="85000"/>
              </a:lnSpc>
              <a:spcBef>
                <a:spcPts val="0"/>
              </a:spcBef>
            </a:pPr>
            <a:r>
              <a:rPr lang="en-US" noProof="0"/>
              <a:t>Click to edit Master text styles</a:t>
            </a:r>
          </a:p>
        </p:txBody>
      </p:sp>
    </p:spTree>
    <p:extLst>
      <p:ext uri="{BB962C8B-B14F-4D97-AF65-F5344CB8AC3E}">
        <p14:creationId xmlns:p14="http://schemas.microsoft.com/office/powerpoint/2010/main" val="148907427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1" descr="Rectangle shape">
            <a:extLst>
              <a:ext uri="{FF2B5EF4-FFF2-40B4-BE49-F238E27FC236}">
                <a16:creationId xmlns:a16="http://schemas.microsoft.com/office/drawing/2014/main" id="{5E384AC3-A3B2-41AF-859D-A91319695A80}"/>
              </a:ext>
            </a:extLst>
          </p:cNvPr>
          <p:cNvSpPr/>
          <p:nvPr userDrawn="1"/>
        </p:nvSpPr>
        <p:spPr>
          <a:xfrm>
            <a:off x="-1" y="1593587"/>
            <a:ext cx="10285886"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2DF7EF2D-3C1A-424C-A354-A32F5C031732}"/>
              </a:ext>
            </a:extLst>
          </p:cNvPr>
          <p:cNvSpPr>
            <a:spLocks noGrp="1"/>
          </p:cNvSpPr>
          <p:nvPr>
            <p:ph type="title"/>
          </p:nvPr>
        </p:nvSpPr>
        <p:spPr>
          <a:xfrm>
            <a:off x="419100" y="365125"/>
            <a:ext cx="11353800" cy="1187811"/>
          </a:xfrm>
        </p:spPr>
        <p:txBody>
          <a:bodyPr/>
          <a:lstStyle/>
          <a:p>
            <a:r>
              <a:rPr lang="en-US" noProof="0" dirty="0"/>
              <a:t>Click to edit Master title style</a:t>
            </a:r>
          </a:p>
        </p:txBody>
      </p:sp>
      <p:sp>
        <p:nvSpPr>
          <p:cNvPr id="16" name="Content Placeholder 2">
            <a:extLst>
              <a:ext uri="{FF2B5EF4-FFF2-40B4-BE49-F238E27FC236}">
                <a16:creationId xmlns:a16="http://schemas.microsoft.com/office/drawing/2014/main" id="{19C5C32A-5788-45B9-9EE4-6043A12F95C3}"/>
              </a:ext>
            </a:extLst>
          </p:cNvPr>
          <p:cNvSpPr>
            <a:spLocks noGrp="1"/>
          </p:cNvSpPr>
          <p:nvPr>
            <p:ph idx="1"/>
          </p:nvPr>
        </p:nvSpPr>
        <p:spPr>
          <a:xfrm>
            <a:off x="419100" y="1825625"/>
            <a:ext cx="11353800" cy="4113262"/>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0884959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eft Picture and Content Layout">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Text Placeholder 2">
            <a:extLst>
              <a:ext uri="{FF2B5EF4-FFF2-40B4-BE49-F238E27FC236}">
                <a16:creationId xmlns:a16="http://schemas.microsoft.com/office/drawing/2014/main" id="{F8424E24-3E04-4F28-8CE4-6A20781987A7}"/>
              </a:ext>
            </a:extLst>
          </p:cNvPr>
          <p:cNvSpPr>
            <a:spLocks noGrp="1"/>
          </p:cNvSpPr>
          <p:nvPr>
            <p:ph type="body" idx="1"/>
          </p:nvPr>
        </p:nvSpPr>
        <p:spPr>
          <a:xfrm>
            <a:off x="6958722" y="3937409"/>
            <a:ext cx="4412151" cy="539496"/>
          </a:xfrm>
        </p:spPr>
        <p:txBody>
          <a:bodyPr lIns="0" tIns="0" rIns="0" bIns="0" anchor="b">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1" name="Text Placeholder 2">
            <a:extLst>
              <a:ext uri="{FF2B5EF4-FFF2-40B4-BE49-F238E27FC236}">
                <a16:creationId xmlns:a16="http://schemas.microsoft.com/office/drawing/2014/main" id="{5AA4AD4A-8E8A-4E95-9E11-6FE9B001838A}"/>
              </a:ext>
            </a:extLst>
          </p:cNvPr>
          <p:cNvSpPr>
            <a:spLocks noGrp="1"/>
          </p:cNvSpPr>
          <p:nvPr>
            <p:ph type="body" idx="13"/>
          </p:nvPr>
        </p:nvSpPr>
        <p:spPr>
          <a:xfrm>
            <a:off x="6958722" y="4669416"/>
            <a:ext cx="4405066" cy="1159884"/>
          </a:xfrm>
        </p:spPr>
        <p:txBody>
          <a:bodyPr lIns="0" tIns="0" rIns="0" bIns="0" anchor="t" anchorCtr="0">
            <a:normAutofit/>
          </a:bodyPr>
          <a:lstStyle>
            <a:lvl1pPr marL="0" indent="0">
              <a:buNone/>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2" name="Picture Placeholder 7">
            <a:extLst>
              <a:ext uri="{FF2B5EF4-FFF2-40B4-BE49-F238E27FC236}">
                <a16:creationId xmlns:a16="http://schemas.microsoft.com/office/drawing/2014/main" id="{D8E759F5-A035-4785-8820-32AD1B0FD021}"/>
              </a:ext>
            </a:extLst>
          </p:cNvPr>
          <p:cNvSpPr>
            <a:spLocks noGrp="1"/>
          </p:cNvSpPr>
          <p:nvPr>
            <p:ph type="pic" sz="quarter" idx="14"/>
          </p:nvPr>
        </p:nvSpPr>
        <p:spPr>
          <a:xfrm>
            <a:off x="0" y="1028700"/>
            <a:ext cx="6103084" cy="4800600"/>
          </a:xfrm>
        </p:spPr>
        <p:txBody>
          <a:bodyPr lIns="0" tIns="0" rIns="0" bIns="0" anchor="ctr" anchorCtr="0">
            <a:noAutofit/>
          </a:bodyPr>
          <a:lstStyle>
            <a:lvl1pPr marL="0" indent="0" algn="ctr">
              <a:buNone/>
              <a:defRPr sz="1800"/>
            </a:lvl1pPr>
          </a:lstStyle>
          <a:p>
            <a:r>
              <a:rPr lang="en-US" noProof="0"/>
              <a:t>Click icon to add picture</a:t>
            </a:r>
            <a:endParaRPr lang="en-US" noProof="0" dirty="0"/>
          </a:p>
        </p:txBody>
      </p:sp>
    </p:spTree>
    <p:extLst>
      <p:ext uri="{BB962C8B-B14F-4D97-AF65-F5344CB8AC3E}">
        <p14:creationId xmlns:p14="http://schemas.microsoft.com/office/powerpoint/2010/main" val="39845253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1" descr="Rectangle shape">
            <a:extLst>
              <a:ext uri="{FF2B5EF4-FFF2-40B4-BE49-F238E27FC236}">
                <a16:creationId xmlns:a16="http://schemas.microsoft.com/office/drawing/2014/main" id="{5E384AC3-A3B2-41AF-859D-A91319695A80}"/>
              </a:ext>
            </a:extLst>
          </p:cNvPr>
          <p:cNvSpPr/>
          <p:nvPr userDrawn="1"/>
        </p:nvSpPr>
        <p:spPr>
          <a:xfrm>
            <a:off x="-1" y="1593587"/>
            <a:ext cx="10285886"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2DF7EF2D-3C1A-424C-A354-A32F5C031732}"/>
              </a:ext>
            </a:extLst>
          </p:cNvPr>
          <p:cNvSpPr>
            <a:spLocks noGrp="1"/>
          </p:cNvSpPr>
          <p:nvPr>
            <p:ph type="title"/>
          </p:nvPr>
        </p:nvSpPr>
        <p:spPr>
          <a:xfrm>
            <a:off x="838200" y="365125"/>
            <a:ext cx="10515600" cy="1187811"/>
          </a:xfrm>
        </p:spPr>
        <p:txBody>
          <a:bodyPr/>
          <a:lstStyle/>
          <a:p>
            <a:r>
              <a:rPr lang="en-US" noProof="0"/>
              <a:t>Click to edit Master title style</a:t>
            </a:r>
          </a:p>
        </p:txBody>
      </p:sp>
      <p:sp>
        <p:nvSpPr>
          <p:cNvPr id="10" name="Content Placeholder 3">
            <a:extLst>
              <a:ext uri="{FF2B5EF4-FFF2-40B4-BE49-F238E27FC236}">
                <a16:creationId xmlns:a16="http://schemas.microsoft.com/office/drawing/2014/main" id="{10D7E270-C747-45FB-A97F-14B73F53F901}"/>
              </a:ext>
            </a:extLst>
          </p:cNvPr>
          <p:cNvSpPr>
            <a:spLocks noGrp="1"/>
          </p:cNvSpPr>
          <p:nvPr>
            <p:ph sz="half" idx="2"/>
          </p:nvPr>
        </p:nvSpPr>
        <p:spPr>
          <a:xfrm>
            <a:off x="6172200" y="1825625"/>
            <a:ext cx="5181600" cy="4113262"/>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 name="Content Placeholder 2">
            <a:extLst>
              <a:ext uri="{FF2B5EF4-FFF2-40B4-BE49-F238E27FC236}">
                <a16:creationId xmlns:a16="http://schemas.microsoft.com/office/drawing/2014/main" id="{63B39A0C-6C9B-424E-B638-435C971B9035}"/>
              </a:ext>
            </a:extLst>
          </p:cNvPr>
          <p:cNvSpPr>
            <a:spLocks noGrp="1"/>
          </p:cNvSpPr>
          <p:nvPr>
            <p:ph sz="half" idx="1"/>
          </p:nvPr>
        </p:nvSpPr>
        <p:spPr>
          <a:xfrm>
            <a:off x="838200" y="1825625"/>
            <a:ext cx="5181600" cy="4113262"/>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71766818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1" descr="Rectangle shape">
            <a:extLst>
              <a:ext uri="{FF2B5EF4-FFF2-40B4-BE49-F238E27FC236}">
                <a16:creationId xmlns:a16="http://schemas.microsoft.com/office/drawing/2014/main" id="{5E384AC3-A3B2-41AF-859D-A91319695A80}"/>
              </a:ext>
            </a:extLst>
          </p:cNvPr>
          <p:cNvSpPr/>
          <p:nvPr userDrawn="1"/>
        </p:nvSpPr>
        <p:spPr>
          <a:xfrm>
            <a:off x="-1" y="1593587"/>
            <a:ext cx="10285886"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2DF7EF2D-3C1A-424C-A354-A32F5C031732}"/>
              </a:ext>
            </a:extLst>
          </p:cNvPr>
          <p:cNvSpPr>
            <a:spLocks noGrp="1"/>
          </p:cNvSpPr>
          <p:nvPr>
            <p:ph type="title"/>
          </p:nvPr>
        </p:nvSpPr>
        <p:spPr>
          <a:xfrm>
            <a:off x="838200" y="365125"/>
            <a:ext cx="10515600" cy="1187811"/>
          </a:xfrm>
        </p:spPr>
        <p:txBody>
          <a:bodyPr/>
          <a:lstStyle/>
          <a:p>
            <a:r>
              <a:rPr lang="en-US" noProof="0"/>
              <a:t>Click to edit Master title style</a:t>
            </a:r>
          </a:p>
        </p:txBody>
      </p:sp>
      <p:sp>
        <p:nvSpPr>
          <p:cNvPr id="10" name="Content Placeholder 3">
            <a:extLst>
              <a:ext uri="{FF2B5EF4-FFF2-40B4-BE49-F238E27FC236}">
                <a16:creationId xmlns:a16="http://schemas.microsoft.com/office/drawing/2014/main" id="{850A0897-12BD-44B8-A42A-3A5C2AF4D85E}"/>
              </a:ext>
            </a:extLst>
          </p:cNvPr>
          <p:cNvSpPr>
            <a:spLocks noGrp="1"/>
          </p:cNvSpPr>
          <p:nvPr>
            <p:ph sz="half" idx="2"/>
          </p:nvPr>
        </p:nvSpPr>
        <p:spPr>
          <a:xfrm>
            <a:off x="839788" y="2505075"/>
            <a:ext cx="5157787" cy="3433812"/>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 name="Text Placeholder 4">
            <a:extLst>
              <a:ext uri="{FF2B5EF4-FFF2-40B4-BE49-F238E27FC236}">
                <a16:creationId xmlns:a16="http://schemas.microsoft.com/office/drawing/2014/main" id="{FB3B52FC-6C01-4691-8A4C-515E4AD91627}"/>
              </a:ext>
            </a:extLst>
          </p:cNvPr>
          <p:cNvSpPr>
            <a:spLocks noGrp="1"/>
          </p:cNvSpPr>
          <p:nvPr>
            <p:ph type="body" sz="quarter" idx="3"/>
          </p:nvPr>
        </p:nvSpPr>
        <p:spPr>
          <a:xfrm>
            <a:off x="6172200" y="1835405"/>
            <a:ext cx="5183188" cy="629019"/>
          </a:xfrm>
        </p:spPr>
        <p:txBody>
          <a:bodyPr anchor="b"/>
          <a:lstStyle>
            <a:lvl1pPr marL="0" indent="0">
              <a:buNone/>
              <a:defRPr sz="24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 name="Content Placeholder 5">
            <a:extLst>
              <a:ext uri="{FF2B5EF4-FFF2-40B4-BE49-F238E27FC236}">
                <a16:creationId xmlns:a16="http://schemas.microsoft.com/office/drawing/2014/main" id="{7A7E6861-785E-404A-A922-8C16D9A32887}"/>
              </a:ext>
            </a:extLst>
          </p:cNvPr>
          <p:cNvSpPr>
            <a:spLocks noGrp="1"/>
          </p:cNvSpPr>
          <p:nvPr>
            <p:ph sz="quarter" idx="4"/>
          </p:nvPr>
        </p:nvSpPr>
        <p:spPr>
          <a:xfrm>
            <a:off x="6172200" y="2505075"/>
            <a:ext cx="5183188" cy="3433812"/>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3" name="Text Placeholder 2">
            <a:extLst>
              <a:ext uri="{FF2B5EF4-FFF2-40B4-BE49-F238E27FC236}">
                <a16:creationId xmlns:a16="http://schemas.microsoft.com/office/drawing/2014/main" id="{F5A918AA-979F-4672-80CF-28680D6021CA}"/>
              </a:ext>
            </a:extLst>
          </p:cNvPr>
          <p:cNvSpPr>
            <a:spLocks noGrp="1"/>
          </p:cNvSpPr>
          <p:nvPr>
            <p:ph type="body" idx="1"/>
          </p:nvPr>
        </p:nvSpPr>
        <p:spPr>
          <a:xfrm>
            <a:off x="839788" y="1835405"/>
            <a:ext cx="5157787" cy="629019"/>
          </a:xfrm>
        </p:spPr>
        <p:txBody>
          <a:bodyPr vert="horz" lIns="91440" tIns="45720" rIns="91440" bIns="45720" rtlCol="0" anchor="b">
            <a:normAutofit/>
          </a:bodyPr>
          <a:lstStyle>
            <a:lvl1pPr marL="0" indent="0">
              <a:buNone/>
              <a:defRPr lang="en-US" b="1">
                <a:solidFill>
                  <a:schemeClr val="tx1"/>
                </a:solidFill>
              </a:defRPr>
            </a:lvl1pPr>
          </a:lstStyle>
          <a:p>
            <a:pPr marL="228600" lvl="0" indent="-228600"/>
            <a:r>
              <a:rPr lang="en-US" noProof="0"/>
              <a:t>Click to edit Master text styles</a:t>
            </a:r>
          </a:p>
        </p:txBody>
      </p:sp>
    </p:spTree>
    <p:extLst>
      <p:ext uri="{BB962C8B-B14F-4D97-AF65-F5344CB8AC3E}">
        <p14:creationId xmlns:p14="http://schemas.microsoft.com/office/powerpoint/2010/main" val="66481591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21790C1-778D-449B-9C8D-C9FC1B327D01}"/>
              </a:ext>
            </a:extLst>
          </p:cNvPr>
          <p:cNvSpPr>
            <a:spLocks noGrp="1"/>
          </p:cNvSpPr>
          <p:nvPr>
            <p:ph type="dt" sz="half" idx="10"/>
          </p:nvPr>
        </p:nvSpPr>
        <p:spPr/>
        <p:txBody>
          <a:bodyPr/>
          <a:lstStyle/>
          <a:p>
            <a:r>
              <a:rPr lang="en-US" noProof="0" dirty="0"/>
              <a:t>MM.DD.20XX</a:t>
            </a:r>
          </a:p>
        </p:txBody>
      </p:sp>
      <p:sp>
        <p:nvSpPr>
          <p:cNvPr id="4" name="Footer Placeholder 3">
            <a:extLst>
              <a:ext uri="{FF2B5EF4-FFF2-40B4-BE49-F238E27FC236}">
                <a16:creationId xmlns:a16="http://schemas.microsoft.com/office/drawing/2014/main" id="{FFFF8FD5-F70C-4F63-B90E-47DD23FC01C3}"/>
              </a:ext>
            </a:extLst>
          </p:cNvPr>
          <p:cNvSpPr>
            <a:spLocks noGrp="1"/>
          </p:cNvSpPr>
          <p:nvPr>
            <p:ph type="ftr" sz="quarter" idx="11"/>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1" descr="Rectangle shape">
            <a:extLst>
              <a:ext uri="{FF2B5EF4-FFF2-40B4-BE49-F238E27FC236}">
                <a16:creationId xmlns:a16="http://schemas.microsoft.com/office/drawing/2014/main" id="{5E384AC3-A3B2-41AF-859D-A91319695A80}"/>
              </a:ext>
            </a:extLst>
          </p:cNvPr>
          <p:cNvSpPr/>
          <p:nvPr userDrawn="1"/>
        </p:nvSpPr>
        <p:spPr>
          <a:xfrm>
            <a:off x="-1" y="1593587"/>
            <a:ext cx="10285886"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2DF7EF2D-3C1A-424C-A354-A32F5C031732}"/>
              </a:ext>
            </a:extLst>
          </p:cNvPr>
          <p:cNvSpPr>
            <a:spLocks noGrp="1"/>
          </p:cNvSpPr>
          <p:nvPr>
            <p:ph type="title"/>
          </p:nvPr>
        </p:nvSpPr>
        <p:spPr>
          <a:xfrm>
            <a:off x="838200" y="365125"/>
            <a:ext cx="10515600" cy="1187811"/>
          </a:xfrm>
        </p:spPr>
        <p:txBody>
          <a:bodyPr/>
          <a:lstStyle/>
          <a:p>
            <a:r>
              <a:rPr lang="en-US" noProof="0"/>
              <a:t>Click to edit Master title style</a:t>
            </a:r>
          </a:p>
        </p:txBody>
      </p:sp>
    </p:spTree>
    <p:extLst>
      <p:ext uri="{BB962C8B-B14F-4D97-AF65-F5344CB8AC3E}">
        <p14:creationId xmlns:p14="http://schemas.microsoft.com/office/powerpoint/2010/main" val="46164824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21790C1-778D-449B-9C8D-C9FC1B327D01}"/>
              </a:ext>
            </a:extLst>
          </p:cNvPr>
          <p:cNvSpPr>
            <a:spLocks noGrp="1"/>
          </p:cNvSpPr>
          <p:nvPr>
            <p:ph type="dt" sz="half" idx="10"/>
          </p:nvPr>
        </p:nvSpPr>
        <p:spPr/>
        <p:txBody>
          <a:bodyPr/>
          <a:lstStyle/>
          <a:p>
            <a:r>
              <a:rPr lang="en-US" noProof="0" dirty="0"/>
              <a:t>MM.DD.20XX</a:t>
            </a:r>
          </a:p>
        </p:txBody>
      </p:sp>
      <p:sp>
        <p:nvSpPr>
          <p:cNvPr id="4" name="Footer Placeholder 3">
            <a:extLst>
              <a:ext uri="{FF2B5EF4-FFF2-40B4-BE49-F238E27FC236}">
                <a16:creationId xmlns:a16="http://schemas.microsoft.com/office/drawing/2014/main" id="{FFFF8FD5-F70C-4F63-B90E-47DD23FC01C3}"/>
              </a:ext>
            </a:extLst>
          </p:cNvPr>
          <p:cNvSpPr>
            <a:spLocks noGrp="1"/>
          </p:cNvSpPr>
          <p:nvPr>
            <p:ph type="ftr" sz="quarter" idx="11"/>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1" descr="Rectangle shape">
            <a:extLst>
              <a:ext uri="{FF2B5EF4-FFF2-40B4-BE49-F238E27FC236}">
                <a16:creationId xmlns:a16="http://schemas.microsoft.com/office/drawing/2014/main" id="{5E384AC3-A3B2-41AF-859D-A91319695A80}"/>
              </a:ext>
            </a:extLst>
          </p:cNvPr>
          <p:cNvSpPr/>
          <p:nvPr userDrawn="1"/>
        </p:nvSpPr>
        <p:spPr>
          <a:xfrm>
            <a:off x="-1" y="1593587"/>
            <a:ext cx="10285886"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2DF7EF2D-3C1A-424C-A354-A32F5C031732}"/>
              </a:ext>
            </a:extLst>
          </p:cNvPr>
          <p:cNvSpPr>
            <a:spLocks noGrp="1"/>
          </p:cNvSpPr>
          <p:nvPr>
            <p:ph type="title"/>
          </p:nvPr>
        </p:nvSpPr>
        <p:spPr>
          <a:xfrm>
            <a:off x="838200" y="365125"/>
            <a:ext cx="10515600" cy="1187811"/>
          </a:xfrm>
        </p:spPr>
        <p:txBody>
          <a:bodyPr/>
          <a:lstStyle/>
          <a:p>
            <a:r>
              <a:rPr lang="en-US" noProof="0"/>
              <a:t>Click to edit Master title style</a:t>
            </a:r>
          </a:p>
        </p:txBody>
      </p:sp>
      <p:sp>
        <p:nvSpPr>
          <p:cNvPr id="8" name="Text Placeholder 7">
            <a:extLst>
              <a:ext uri="{FF2B5EF4-FFF2-40B4-BE49-F238E27FC236}">
                <a16:creationId xmlns:a16="http://schemas.microsoft.com/office/drawing/2014/main" id="{1C312BFB-BA84-40BC-BBA2-C294189319F8}"/>
              </a:ext>
            </a:extLst>
          </p:cNvPr>
          <p:cNvSpPr>
            <a:spLocks noGrp="1"/>
          </p:cNvSpPr>
          <p:nvPr>
            <p:ph type="body" sz="quarter" idx="13"/>
          </p:nvPr>
        </p:nvSpPr>
        <p:spPr>
          <a:xfrm>
            <a:off x="1511593" y="2297906"/>
            <a:ext cx="9168815" cy="2262188"/>
          </a:xfrm>
        </p:spPr>
        <p:txBody>
          <a:bodyPr anchor="ctr">
            <a:normAutofit/>
          </a:bodyPr>
          <a:lstStyle>
            <a:lvl1pPr marL="0" indent="0" algn="ctr">
              <a:buNone/>
              <a:defRPr sz="6000"/>
            </a:lvl1pPr>
            <a:lvl2pPr marL="457200" indent="0">
              <a:buNone/>
              <a:defRPr/>
            </a:lvl2pPr>
          </a:lstStyle>
          <a:p>
            <a:pPr lvl="0"/>
            <a:r>
              <a:rPr lang="en-US" noProof="0"/>
              <a:t>Click to edit Master text styles</a:t>
            </a:r>
          </a:p>
        </p:txBody>
      </p:sp>
    </p:spTree>
    <p:extLst>
      <p:ext uri="{BB962C8B-B14F-4D97-AF65-F5344CB8AC3E}">
        <p14:creationId xmlns:p14="http://schemas.microsoft.com/office/powerpoint/2010/main" val="265824458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21790C1-778D-449B-9C8D-C9FC1B327D01}"/>
              </a:ext>
            </a:extLst>
          </p:cNvPr>
          <p:cNvSpPr>
            <a:spLocks noGrp="1"/>
          </p:cNvSpPr>
          <p:nvPr>
            <p:ph type="dt" sz="half" idx="10"/>
          </p:nvPr>
        </p:nvSpPr>
        <p:spPr/>
        <p:txBody>
          <a:bodyPr/>
          <a:lstStyle/>
          <a:p>
            <a:r>
              <a:rPr lang="en-US" noProof="0" dirty="0"/>
              <a:t>MM.DD.20XX</a:t>
            </a:r>
          </a:p>
        </p:txBody>
      </p:sp>
      <p:sp>
        <p:nvSpPr>
          <p:cNvPr id="4" name="Footer Placeholder 3">
            <a:extLst>
              <a:ext uri="{FF2B5EF4-FFF2-40B4-BE49-F238E27FC236}">
                <a16:creationId xmlns:a16="http://schemas.microsoft.com/office/drawing/2014/main" id="{FFFF8FD5-F70C-4F63-B90E-47DD23FC01C3}"/>
              </a:ext>
            </a:extLst>
          </p:cNvPr>
          <p:cNvSpPr>
            <a:spLocks noGrp="1"/>
          </p:cNvSpPr>
          <p:nvPr>
            <p:ph type="ftr" sz="quarter" idx="11"/>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Rectangle 17" descr="Rectangle shape">
            <a:extLst>
              <a:ext uri="{FF2B5EF4-FFF2-40B4-BE49-F238E27FC236}">
                <a16:creationId xmlns:a16="http://schemas.microsoft.com/office/drawing/2014/main" id="{15D87A62-16A6-44B8-898B-65CFFD5782A1}"/>
              </a:ext>
            </a:extLst>
          </p:cNvPr>
          <p:cNvSpPr/>
          <p:nvPr userDrawn="1"/>
        </p:nvSpPr>
        <p:spPr>
          <a:xfrm>
            <a:off x="0" y="1347938"/>
            <a:ext cx="3253740"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31524410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DC30695-97E1-4601-8C7B-961D69628644}"/>
              </a:ext>
            </a:extLst>
          </p:cNvPr>
          <p:cNvSpPr/>
          <p:nvPr userDrawn="1"/>
        </p:nvSpPr>
        <p:spPr>
          <a:xfrm>
            <a:off x="838200" y="2385066"/>
            <a:ext cx="3749040" cy="4472933"/>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1" descr="Rectangle shape">
            <a:extLst>
              <a:ext uri="{FF2B5EF4-FFF2-40B4-BE49-F238E27FC236}">
                <a16:creationId xmlns:a16="http://schemas.microsoft.com/office/drawing/2014/main" id="{5E384AC3-A3B2-41AF-859D-A91319695A80}"/>
              </a:ext>
            </a:extLst>
          </p:cNvPr>
          <p:cNvSpPr/>
          <p:nvPr userDrawn="1"/>
        </p:nvSpPr>
        <p:spPr>
          <a:xfrm>
            <a:off x="-1" y="2055503"/>
            <a:ext cx="4937760"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Title 1">
            <a:extLst>
              <a:ext uri="{FF2B5EF4-FFF2-40B4-BE49-F238E27FC236}">
                <a16:creationId xmlns:a16="http://schemas.microsoft.com/office/drawing/2014/main" id="{5E2F7F93-6771-4952-8C83-385E2DEE1C38}"/>
              </a:ext>
            </a:extLst>
          </p:cNvPr>
          <p:cNvSpPr>
            <a:spLocks noGrp="1"/>
          </p:cNvSpPr>
          <p:nvPr>
            <p:ph type="title"/>
          </p:nvPr>
        </p:nvSpPr>
        <p:spPr>
          <a:xfrm>
            <a:off x="838200" y="457200"/>
            <a:ext cx="3749040" cy="1469907"/>
          </a:xfrm>
        </p:spPr>
        <p:txBody>
          <a:bodyPr lIns="274320" tIns="182880" rIns="274320" bIns="0" anchor="b"/>
          <a:lstStyle>
            <a:lvl1pPr>
              <a:defRPr sz="3200"/>
            </a:lvl1pPr>
          </a:lstStyle>
          <a:p>
            <a:r>
              <a:rPr lang="en-US" noProof="0"/>
              <a:t>Click to edit Master title style</a:t>
            </a:r>
          </a:p>
        </p:txBody>
      </p:sp>
      <p:sp>
        <p:nvSpPr>
          <p:cNvPr id="19" name="Text Placeholder 3">
            <a:extLst>
              <a:ext uri="{FF2B5EF4-FFF2-40B4-BE49-F238E27FC236}">
                <a16:creationId xmlns:a16="http://schemas.microsoft.com/office/drawing/2014/main" id="{140FF75E-8631-494C-BBBF-7C46D8735D77}"/>
              </a:ext>
            </a:extLst>
          </p:cNvPr>
          <p:cNvSpPr>
            <a:spLocks noGrp="1"/>
          </p:cNvSpPr>
          <p:nvPr>
            <p:ph type="body" sz="half" idx="2"/>
          </p:nvPr>
        </p:nvSpPr>
        <p:spPr>
          <a:xfrm>
            <a:off x="838200" y="2630078"/>
            <a:ext cx="3749040" cy="3238910"/>
          </a:xfrm>
        </p:spPr>
        <p:txBody>
          <a:bodyPr lIns="274320" tIns="182880" rIns="274320" bIns="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20" name="Content Placeholder 2">
            <a:extLst>
              <a:ext uri="{FF2B5EF4-FFF2-40B4-BE49-F238E27FC236}">
                <a16:creationId xmlns:a16="http://schemas.microsoft.com/office/drawing/2014/main" id="{2B196433-397C-4024-BB40-8EDB069782B6}"/>
              </a:ext>
            </a:extLst>
          </p:cNvPr>
          <p:cNvSpPr>
            <a:spLocks noGrp="1"/>
          </p:cNvSpPr>
          <p:nvPr>
            <p:ph idx="1"/>
          </p:nvPr>
        </p:nvSpPr>
        <p:spPr>
          <a:xfrm>
            <a:off x="5267324" y="457201"/>
            <a:ext cx="6088063" cy="5403850"/>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6243225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DC30695-97E1-4601-8C7B-961D69628644}"/>
              </a:ext>
            </a:extLst>
          </p:cNvPr>
          <p:cNvSpPr/>
          <p:nvPr userDrawn="1"/>
        </p:nvSpPr>
        <p:spPr>
          <a:xfrm>
            <a:off x="838200" y="2385066"/>
            <a:ext cx="3749040" cy="4472933"/>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1" descr="Rectangle shape">
            <a:extLst>
              <a:ext uri="{FF2B5EF4-FFF2-40B4-BE49-F238E27FC236}">
                <a16:creationId xmlns:a16="http://schemas.microsoft.com/office/drawing/2014/main" id="{5E384AC3-A3B2-41AF-859D-A91319695A80}"/>
              </a:ext>
            </a:extLst>
          </p:cNvPr>
          <p:cNvSpPr/>
          <p:nvPr userDrawn="1"/>
        </p:nvSpPr>
        <p:spPr>
          <a:xfrm>
            <a:off x="-1" y="2055503"/>
            <a:ext cx="4937760"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Title 1">
            <a:extLst>
              <a:ext uri="{FF2B5EF4-FFF2-40B4-BE49-F238E27FC236}">
                <a16:creationId xmlns:a16="http://schemas.microsoft.com/office/drawing/2014/main" id="{5E2F7F93-6771-4952-8C83-385E2DEE1C38}"/>
              </a:ext>
            </a:extLst>
          </p:cNvPr>
          <p:cNvSpPr>
            <a:spLocks noGrp="1"/>
          </p:cNvSpPr>
          <p:nvPr>
            <p:ph type="title"/>
          </p:nvPr>
        </p:nvSpPr>
        <p:spPr>
          <a:xfrm>
            <a:off x="838200" y="457200"/>
            <a:ext cx="3749040" cy="1469907"/>
          </a:xfrm>
        </p:spPr>
        <p:txBody>
          <a:bodyPr lIns="274320" tIns="182880" rIns="274320" bIns="0" anchor="b"/>
          <a:lstStyle>
            <a:lvl1pPr>
              <a:defRPr sz="3200"/>
            </a:lvl1pPr>
          </a:lstStyle>
          <a:p>
            <a:r>
              <a:rPr lang="en-US" noProof="0"/>
              <a:t>Click to edit Master title style</a:t>
            </a:r>
          </a:p>
        </p:txBody>
      </p:sp>
      <p:sp>
        <p:nvSpPr>
          <p:cNvPr id="19" name="Text Placeholder 3">
            <a:extLst>
              <a:ext uri="{FF2B5EF4-FFF2-40B4-BE49-F238E27FC236}">
                <a16:creationId xmlns:a16="http://schemas.microsoft.com/office/drawing/2014/main" id="{140FF75E-8631-494C-BBBF-7C46D8735D77}"/>
              </a:ext>
            </a:extLst>
          </p:cNvPr>
          <p:cNvSpPr>
            <a:spLocks noGrp="1"/>
          </p:cNvSpPr>
          <p:nvPr>
            <p:ph type="body" sz="half" idx="2"/>
          </p:nvPr>
        </p:nvSpPr>
        <p:spPr>
          <a:xfrm>
            <a:off x="838200" y="2630078"/>
            <a:ext cx="3749040" cy="3238910"/>
          </a:xfrm>
        </p:spPr>
        <p:txBody>
          <a:bodyPr lIns="274320" tIns="182880" rIns="274320" bIns="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11" name="Picture Placeholder 2">
            <a:extLst>
              <a:ext uri="{FF2B5EF4-FFF2-40B4-BE49-F238E27FC236}">
                <a16:creationId xmlns:a16="http://schemas.microsoft.com/office/drawing/2014/main" id="{7644D3B2-87EE-4E9C-BEEE-DBEAEB852D59}"/>
              </a:ext>
            </a:extLst>
          </p:cNvPr>
          <p:cNvSpPr>
            <a:spLocks noGrp="1"/>
          </p:cNvSpPr>
          <p:nvPr>
            <p:ph type="pic" idx="1"/>
          </p:nvPr>
        </p:nvSpPr>
        <p:spPr>
          <a:xfrm>
            <a:off x="5267324" y="457201"/>
            <a:ext cx="6088063"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US" noProof="0" dirty="0"/>
          </a:p>
        </p:txBody>
      </p:sp>
    </p:spTree>
    <p:extLst>
      <p:ext uri="{BB962C8B-B14F-4D97-AF65-F5344CB8AC3E}">
        <p14:creationId xmlns:p14="http://schemas.microsoft.com/office/powerpoint/2010/main" val="169309399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Manual">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Title 1">
            <a:extLst>
              <a:ext uri="{FF2B5EF4-FFF2-40B4-BE49-F238E27FC236}">
                <a16:creationId xmlns:a16="http://schemas.microsoft.com/office/drawing/2014/main" id="{58EFAFB9-41FD-471B-8C26-B5481B74C36E}"/>
              </a:ext>
            </a:extLst>
          </p:cNvPr>
          <p:cNvSpPr>
            <a:spLocks noGrp="1"/>
          </p:cNvSpPr>
          <p:nvPr>
            <p:ph type="title" hasCustomPrompt="1"/>
          </p:nvPr>
        </p:nvSpPr>
        <p:spPr>
          <a:xfrm>
            <a:off x="839789" y="707217"/>
            <a:ext cx="10512424" cy="606677"/>
          </a:xfrm>
        </p:spPr>
        <p:txBody>
          <a:bodyPr lIns="0" tIns="0" rIns="0" bIns="0" anchor="t" anchorCtr="0">
            <a:normAutofit/>
          </a:bodyPr>
          <a:lstStyle>
            <a:lvl1pPr marL="0" algn="l"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a:t>
            </a:r>
          </a:p>
        </p:txBody>
      </p:sp>
      <p:sp>
        <p:nvSpPr>
          <p:cNvPr id="21" name="Text Placeholder 3">
            <a:extLst>
              <a:ext uri="{FF2B5EF4-FFF2-40B4-BE49-F238E27FC236}">
                <a16:creationId xmlns:a16="http://schemas.microsoft.com/office/drawing/2014/main" id="{605A03A4-E79C-49C5-A546-FF8E2D42E9D2}"/>
              </a:ext>
            </a:extLst>
          </p:cNvPr>
          <p:cNvSpPr>
            <a:spLocks noGrp="1"/>
          </p:cNvSpPr>
          <p:nvPr>
            <p:ph type="body" sz="half" idx="2"/>
          </p:nvPr>
        </p:nvSpPr>
        <p:spPr>
          <a:xfrm>
            <a:off x="883319" y="3054194"/>
            <a:ext cx="1616512" cy="519503"/>
          </a:xfrm>
        </p:spPr>
        <p:txBody>
          <a:bodyPr lIns="0" tIns="0" rIns="91440" bIns="0" anchor="t" anchorCtr="0">
            <a:normAutofit/>
          </a:bodyPr>
          <a:lstStyle>
            <a:lvl1pPr marL="0" indent="0">
              <a:lnSpc>
                <a:spcPct val="100000"/>
              </a:lnSpc>
              <a:spcBef>
                <a:spcPts val="0"/>
              </a:spcBef>
              <a:buNone/>
              <a:defRPr lang="en-US" sz="1400"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22" name="Text Placeholder 3">
            <a:extLst>
              <a:ext uri="{FF2B5EF4-FFF2-40B4-BE49-F238E27FC236}">
                <a16:creationId xmlns:a16="http://schemas.microsoft.com/office/drawing/2014/main" id="{9EA27EF7-FC6B-496C-B737-B9219950367E}"/>
              </a:ext>
            </a:extLst>
          </p:cNvPr>
          <p:cNvSpPr>
            <a:spLocks noGrp="1"/>
          </p:cNvSpPr>
          <p:nvPr>
            <p:ph type="body" sz="half" idx="34" hasCustomPrompt="1"/>
          </p:nvPr>
        </p:nvSpPr>
        <p:spPr>
          <a:xfrm>
            <a:off x="1465609" y="2023413"/>
            <a:ext cx="2752023" cy="896112"/>
          </a:xfrm>
        </p:spPr>
        <p:txBody>
          <a:bodyPr lIns="0" rIns="0" bIns="0" anchor="ctr" anchorCtr="0">
            <a:normAutofit/>
          </a:bodyPr>
          <a:lstStyle>
            <a:lvl1pPr marL="0" indent="0">
              <a:spcBef>
                <a:spcPts val="0"/>
              </a:spcBef>
              <a:buNone/>
              <a:defRPr lang="en-US" sz="20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Master text</a:t>
            </a:r>
            <a:br>
              <a:rPr lang="en-US" noProof="0"/>
            </a:br>
            <a:r>
              <a:rPr lang="en-US" noProof="0"/>
              <a:t>styles</a:t>
            </a:r>
          </a:p>
        </p:txBody>
      </p:sp>
      <p:sp>
        <p:nvSpPr>
          <p:cNvPr id="23" name="Text Placeholder 3">
            <a:extLst>
              <a:ext uri="{FF2B5EF4-FFF2-40B4-BE49-F238E27FC236}">
                <a16:creationId xmlns:a16="http://schemas.microsoft.com/office/drawing/2014/main" id="{6C0E2C30-6E91-49DE-B7A1-6E32A19EC81D}"/>
              </a:ext>
            </a:extLst>
          </p:cNvPr>
          <p:cNvSpPr>
            <a:spLocks noGrp="1"/>
          </p:cNvSpPr>
          <p:nvPr>
            <p:ph type="body" sz="half" idx="36"/>
          </p:nvPr>
        </p:nvSpPr>
        <p:spPr>
          <a:xfrm>
            <a:off x="2512629" y="3054194"/>
            <a:ext cx="1623978" cy="519503"/>
          </a:xfrm>
        </p:spPr>
        <p:txBody>
          <a:bodyPr lIns="0" tIns="0" rIns="91440" bIns="0" anchor="t" anchorCtr="0">
            <a:normAutofit/>
          </a:bodyPr>
          <a:lstStyle>
            <a:lvl1pPr marL="0" indent="0">
              <a:lnSpc>
                <a:spcPct val="100000"/>
              </a:lnSpc>
              <a:spcBef>
                <a:spcPts val="0"/>
              </a:spcBef>
              <a:buNone/>
              <a:defRPr lang="en-US" sz="1400"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0"/>
              </a:spcBef>
              <a:buFont typeface="Arial" panose="020B0604020202020204" pitchFamily="34" charset="0"/>
              <a:buNone/>
            </a:pPr>
            <a:r>
              <a:rPr lang="en-US" noProof="0"/>
              <a:t>Click to edit Master text styles</a:t>
            </a:r>
          </a:p>
        </p:txBody>
      </p:sp>
      <p:sp>
        <p:nvSpPr>
          <p:cNvPr id="24" name="Picture Placeholder 12">
            <a:extLst>
              <a:ext uri="{FF2B5EF4-FFF2-40B4-BE49-F238E27FC236}">
                <a16:creationId xmlns:a16="http://schemas.microsoft.com/office/drawing/2014/main" id="{70BE5E73-C067-492F-BE30-5E3DADAD40EF}"/>
              </a:ext>
            </a:extLst>
          </p:cNvPr>
          <p:cNvSpPr>
            <a:spLocks noGrp="1"/>
          </p:cNvSpPr>
          <p:nvPr>
            <p:ph type="pic" sz="quarter" idx="37"/>
          </p:nvPr>
        </p:nvSpPr>
        <p:spPr>
          <a:xfrm>
            <a:off x="875852" y="3677189"/>
            <a:ext cx="1636776" cy="1618488"/>
          </a:xfrm>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25" name="Picture Placeholder 12">
            <a:extLst>
              <a:ext uri="{FF2B5EF4-FFF2-40B4-BE49-F238E27FC236}">
                <a16:creationId xmlns:a16="http://schemas.microsoft.com/office/drawing/2014/main" id="{36A9B448-4FDC-41F7-941E-5BF5A129057A}"/>
              </a:ext>
            </a:extLst>
          </p:cNvPr>
          <p:cNvSpPr>
            <a:spLocks noGrp="1"/>
          </p:cNvSpPr>
          <p:nvPr>
            <p:ph type="pic" sz="quarter" idx="38"/>
          </p:nvPr>
        </p:nvSpPr>
        <p:spPr>
          <a:xfrm>
            <a:off x="2499831" y="3677189"/>
            <a:ext cx="1636776" cy="1618488"/>
          </a:xfrm>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26" name="Text Placeholder 3">
            <a:extLst>
              <a:ext uri="{FF2B5EF4-FFF2-40B4-BE49-F238E27FC236}">
                <a16:creationId xmlns:a16="http://schemas.microsoft.com/office/drawing/2014/main" id="{90B3A413-8776-4B3B-931F-C132DAB3A425}"/>
              </a:ext>
            </a:extLst>
          </p:cNvPr>
          <p:cNvSpPr>
            <a:spLocks noGrp="1"/>
          </p:cNvSpPr>
          <p:nvPr>
            <p:ph type="body" sz="half" idx="39"/>
          </p:nvPr>
        </p:nvSpPr>
        <p:spPr>
          <a:xfrm>
            <a:off x="4912823" y="3054194"/>
            <a:ext cx="2113508" cy="519503"/>
          </a:xfrm>
        </p:spPr>
        <p:txBody>
          <a:bodyPr lIns="0" tIns="0" rIns="0" bIns="0" anchor="t" anchorCtr="0">
            <a:normAutofit/>
          </a:bodyPr>
          <a:lstStyle>
            <a:lvl1pPr marL="0" indent="0">
              <a:lnSpc>
                <a:spcPct val="100000"/>
              </a:lnSpc>
              <a:spcBef>
                <a:spcPts val="0"/>
              </a:spcBef>
              <a:buNone/>
              <a:defRPr lang="en-US" sz="1400" i="0" kern="120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0"/>
              </a:spcBef>
              <a:buFont typeface="Arial" panose="020B0604020202020204" pitchFamily="34" charset="0"/>
              <a:buNone/>
            </a:pPr>
            <a:r>
              <a:rPr lang="en-US" noProof="0"/>
              <a:t>Click to edit Master text styles</a:t>
            </a:r>
          </a:p>
        </p:txBody>
      </p:sp>
      <p:sp>
        <p:nvSpPr>
          <p:cNvPr id="27" name="Text Placeholder 3">
            <a:extLst>
              <a:ext uri="{FF2B5EF4-FFF2-40B4-BE49-F238E27FC236}">
                <a16:creationId xmlns:a16="http://schemas.microsoft.com/office/drawing/2014/main" id="{BAD0CCD5-B712-4DB2-BFE3-4D3461B29F6D}"/>
              </a:ext>
            </a:extLst>
          </p:cNvPr>
          <p:cNvSpPr>
            <a:spLocks noGrp="1"/>
          </p:cNvSpPr>
          <p:nvPr>
            <p:ph type="body" sz="half" idx="40" hasCustomPrompt="1"/>
          </p:nvPr>
        </p:nvSpPr>
        <p:spPr>
          <a:xfrm>
            <a:off x="5575353" y="2023413"/>
            <a:ext cx="1622417" cy="896112"/>
          </a:xfrm>
        </p:spPr>
        <p:txBody>
          <a:bodyPr lIns="0" rIns="0" bIns="0" anchor="ctr" anchorCtr="0">
            <a:normAutofit/>
          </a:bodyPr>
          <a:lstStyle>
            <a:lvl1pPr marL="0" indent="0">
              <a:spcBef>
                <a:spcPts val="0"/>
              </a:spcBef>
              <a:buNone/>
              <a:defRPr lang="en-US" sz="20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Master text</a:t>
            </a:r>
            <a:br>
              <a:rPr lang="en-US" noProof="0"/>
            </a:br>
            <a:r>
              <a:rPr lang="en-US" noProof="0"/>
              <a:t>styles</a:t>
            </a:r>
          </a:p>
        </p:txBody>
      </p:sp>
      <p:sp>
        <p:nvSpPr>
          <p:cNvPr id="28" name="Picture Placeholder 12">
            <a:extLst>
              <a:ext uri="{FF2B5EF4-FFF2-40B4-BE49-F238E27FC236}">
                <a16:creationId xmlns:a16="http://schemas.microsoft.com/office/drawing/2014/main" id="{64125935-B0D3-4ABD-9BBA-A60E46D2C55C}"/>
              </a:ext>
            </a:extLst>
          </p:cNvPr>
          <p:cNvSpPr>
            <a:spLocks noGrp="1"/>
          </p:cNvSpPr>
          <p:nvPr>
            <p:ph type="pic" sz="quarter" idx="43"/>
          </p:nvPr>
        </p:nvSpPr>
        <p:spPr>
          <a:xfrm>
            <a:off x="4912823" y="3677189"/>
            <a:ext cx="2048256" cy="896112"/>
          </a:xfrm>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29" name="Text Placeholder 3">
            <a:extLst>
              <a:ext uri="{FF2B5EF4-FFF2-40B4-BE49-F238E27FC236}">
                <a16:creationId xmlns:a16="http://schemas.microsoft.com/office/drawing/2014/main" id="{47D3BA4D-FA26-44C8-B927-E42CC8E67B79}"/>
              </a:ext>
            </a:extLst>
          </p:cNvPr>
          <p:cNvSpPr>
            <a:spLocks noGrp="1"/>
          </p:cNvSpPr>
          <p:nvPr>
            <p:ph type="body" sz="half" idx="45"/>
          </p:nvPr>
        </p:nvSpPr>
        <p:spPr>
          <a:xfrm>
            <a:off x="7873425" y="3054194"/>
            <a:ext cx="2197044" cy="519503"/>
          </a:xfrm>
        </p:spPr>
        <p:txBody>
          <a:bodyPr lIns="0" tIns="0" rIns="0" bIns="0" anchor="t" anchorCtr="0">
            <a:normAutofit/>
          </a:bodyPr>
          <a:lstStyle>
            <a:lvl1pPr marL="0" indent="0">
              <a:lnSpc>
                <a:spcPct val="100000"/>
              </a:lnSpc>
              <a:spcBef>
                <a:spcPts val="0"/>
              </a:spcBef>
              <a:buNone/>
              <a:defRPr lang="en-US" sz="1400" i="0" kern="120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0"/>
              </a:spcBef>
              <a:buFont typeface="Arial" panose="020B0604020202020204" pitchFamily="34" charset="0"/>
              <a:buNone/>
            </a:pPr>
            <a:r>
              <a:rPr lang="en-US" noProof="0"/>
              <a:t>Click to edit Master text styles</a:t>
            </a:r>
          </a:p>
        </p:txBody>
      </p:sp>
      <p:sp>
        <p:nvSpPr>
          <p:cNvPr id="30" name="Text Placeholder 3">
            <a:extLst>
              <a:ext uri="{FF2B5EF4-FFF2-40B4-BE49-F238E27FC236}">
                <a16:creationId xmlns:a16="http://schemas.microsoft.com/office/drawing/2014/main" id="{2D2A84D7-2523-470B-A3C0-0140355D4F68}"/>
              </a:ext>
            </a:extLst>
          </p:cNvPr>
          <p:cNvSpPr>
            <a:spLocks noGrp="1"/>
          </p:cNvSpPr>
          <p:nvPr>
            <p:ph type="body" sz="half" idx="46" hasCustomPrompt="1"/>
          </p:nvPr>
        </p:nvSpPr>
        <p:spPr>
          <a:xfrm>
            <a:off x="8535245" y="2023413"/>
            <a:ext cx="1622417" cy="896112"/>
          </a:xfrm>
        </p:spPr>
        <p:txBody>
          <a:bodyPr lIns="0" rIns="0" bIns="0" anchor="ctr" anchorCtr="0">
            <a:normAutofit/>
          </a:bodyPr>
          <a:lstStyle>
            <a:lvl1pPr marL="0" indent="0">
              <a:spcBef>
                <a:spcPts val="0"/>
              </a:spcBef>
              <a:buNone/>
              <a:defRPr lang="en-US" sz="20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Master text</a:t>
            </a:r>
            <a:br>
              <a:rPr lang="en-US" noProof="0"/>
            </a:br>
            <a:r>
              <a:rPr lang="en-US" noProof="0"/>
              <a:t>styles</a:t>
            </a:r>
          </a:p>
        </p:txBody>
      </p:sp>
      <p:sp>
        <p:nvSpPr>
          <p:cNvPr id="32" name="Text Placeholder 3">
            <a:extLst>
              <a:ext uri="{FF2B5EF4-FFF2-40B4-BE49-F238E27FC236}">
                <a16:creationId xmlns:a16="http://schemas.microsoft.com/office/drawing/2014/main" id="{55D1A91B-BB99-4DC7-B8F5-55514B49A9D1}"/>
              </a:ext>
            </a:extLst>
          </p:cNvPr>
          <p:cNvSpPr>
            <a:spLocks noGrp="1"/>
          </p:cNvSpPr>
          <p:nvPr>
            <p:ph type="body" sz="half" idx="49"/>
          </p:nvPr>
        </p:nvSpPr>
        <p:spPr>
          <a:xfrm>
            <a:off x="7873424" y="4355259"/>
            <a:ext cx="2197044" cy="519503"/>
          </a:xfrm>
        </p:spPr>
        <p:txBody>
          <a:bodyPr lIns="0" tIns="0" rIns="0" bIns="0" anchor="t" anchorCtr="0">
            <a:normAutofit/>
          </a:bodyPr>
          <a:lstStyle>
            <a:lvl1pPr marL="0" indent="0">
              <a:lnSpc>
                <a:spcPct val="100000"/>
              </a:lnSpc>
              <a:spcBef>
                <a:spcPts val="0"/>
              </a:spcBef>
              <a:buNone/>
              <a:defRPr lang="en-US" sz="1400" i="0" kern="1200" smtClean="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0"/>
              </a:spcBef>
              <a:buFont typeface="Arial" panose="020B0604020202020204" pitchFamily="34" charset="0"/>
              <a:buNone/>
            </a:pPr>
            <a:r>
              <a:rPr lang="en-US" noProof="0"/>
              <a:t>Click to edit Master text styles</a:t>
            </a:r>
          </a:p>
        </p:txBody>
      </p:sp>
      <p:sp>
        <p:nvSpPr>
          <p:cNvPr id="33" name="Text Placeholder 3">
            <a:extLst>
              <a:ext uri="{FF2B5EF4-FFF2-40B4-BE49-F238E27FC236}">
                <a16:creationId xmlns:a16="http://schemas.microsoft.com/office/drawing/2014/main" id="{FFAB2C75-BBBF-4A4D-A633-7CEFFABAFE32}"/>
              </a:ext>
            </a:extLst>
          </p:cNvPr>
          <p:cNvSpPr>
            <a:spLocks noGrp="1"/>
          </p:cNvSpPr>
          <p:nvPr>
            <p:ph type="body" sz="half" idx="51"/>
          </p:nvPr>
        </p:nvSpPr>
        <p:spPr>
          <a:xfrm>
            <a:off x="4912823" y="4776173"/>
            <a:ext cx="2048256" cy="519503"/>
          </a:xfrm>
        </p:spPr>
        <p:txBody>
          <a:bodyPr lIns="0" tIns="0" rIns="0" bIns="0" anchor="t" anchorCtr="0">
            <a:normAutofit/>
          </a:bodyPr>
          <a:lstStyle>
            <a:lvl1pPr marL="0" indent="0">
              <a:lnSpc>
                <a:spcPct val="100000"/>
              </a:lnSpc>
              <a:spcBef>
                <a:spcPts val="0"/>
              </a:spcBef>
              <a:buNone/>
              <a:defRPr lang="en-US" sz="1400" i="0" kern="1200" smtClean="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0"/>
              </a:spcBef>
              <a:buFont typeface="Arial" panose="020B0604020202020204" pitchFamily="34" charset="0"/>
              <a:buNone/>
            </a:pPr>
            <a:r>
              <a:rPr lang="en-US" noProof="0"/>
              <a:t>Click to edit Master text styles</a:t>
            </a:r>
          </a:p>
        </p:txBody>
      </p:sp>
      <p:sp>
        <p:nvSpPr>
          <p:cNvPr id="34" name="Text Placeholder 7">
            <a:extLst>
              <a:ext uri="{FF2B5EF4-FFF2-40B4-BE49-F238E27FC236}">
                <a16:creationId xmlns:a16="http://schemas.microsoft.com/office/drawing/2014/main" id="{83CD3289-0FBC-4854-8EB2-ADD41F89CA4F}"/>
              </a:ext>
            </a:extLst>
          </p:cNvPr>
          <p:cNvSpPr>
            <a:spLocks noGrp="1"/>
          </p:cNvSpPr>
          <p:nvPr>
            <p:ph type="body" sz="quarter" idx="25" hasCustomPrompt="1"/>
          </p:nvPr>
        </p:nvSpPr>
        <p:spPr>
          <a:xfrm>
            <a:off x="823358" y="2023413"/>
            <a:ext cx="558402" cy="896112"/>
          </a:xfrm>
        </p:spPr>
        <p:txBody>
          <a:bodyPr lIns="0" tIns="0" rIns="0" bIns="0">
            <a:noAutofit/>
          </a:bodyPr>
          <a:lstStyle>
            <a:lvl1pPr marL="0" indent="0" algn="l">
              <a:buNone/>
              <a:defRPr sz="7000" b="1">
                <a:solidFill>
                  <a:schemeClr val="tx2"/>
                </a:solidFill>
                <a:latin typeface="+mj-lt"/>
                <a:ea typeface="Tahoma" panose="020B0604030504040204" pitchFamily="34" charset="0"/>
                <a:cs typeface="Tahoma" panose="020B0604030504040204" pitchFamily="34" charset="0"/>
              </a:defRPr>
            </a:lvl1pPr>
          </a:lstStyle>
          <a:p>
            <a:pPr lvl="0"/>
            <a:r>
              <a:rPr lang="en-US" noProof="0"/>
              <a:t>1</a:t>
            </a:r>
          </a:p>
        </p:txBody>
      </p:sp>
      <p:sp>
        <p:nvSpPr>
          <p:cNvPr id="36" name="Text Placeholder 7">
            <a:extLst>
              <a:ext uri="{FF2B5EF4-FFF2-40B4-BE49-F238E27FC236}">
                <a16:creationId xmlns:a16="http://schemas.microsoft.com/office/drawing/2014/main" id="{2F18CD59-6602-4DEC-9B12-412E6BAF9283}"/>
              </a:ext>
            </a:extLst>
          </p:cNvPr>
          <p:cNvSpPr>
            <a:spLocks noGrp="1"/>
          </p:cNvSpPr>
          <p:nvPr>
            <p:ph type="body" sz="quarter" idx="52" hasCustomPrompt="1"/>
          </p:nvPr>
        </p:nvSpPr>
        <p:spPr>
          <a:xfrm>
            <a:off x="4912823" y="2023413"/>
            <a:ext cx="558402" cy="896112"/>
          </a:xfrm>
        </p:spPr>
        <p:txBody>
          <a:bodyPr lIns="0" tIns="0" rIns="0" bIns="0">
            <a:noAutofit/>
          </a:bodyPr>
          <a:lstStyle>
            <a:lvl1pPr marL="0" indent="0" algn="l">
              <a:buNone/>
              <a:defRPr sz="7000" b="1">
                <a:solidFill>
                  <a:schemeClr val="tx2"/>
                </a:solidFill>
                <a:latin typeface="+mj-lt"/>
                <a:ea typeface="Tahoma" panose="020B0604030504040204" pitchFamily="34" charset="0"/>
                <a:cs typeface="Tahoma" panose="020B0604030504040204" pitchFamily="34" charset="0"/>
              </a:defRPr>
            </a:lvl1pPr>
          </a:lstStyle>
          <a:p>
            <a:pPr lvl="0"/>
            <a:r>
              <a:rPr lang="en-US" noProof="0"/>
              <a:t>1</a:t>
            </a:r>
          </a:p>
        </p:txBody>
      </p:sp>
      <p:sp>
        <p:nvSpPr>
          <p:cNvPr id="37" name="Text Placeholder 7">
            <a:extLst>
              <a:ext uri="{FF2B5EF4-FFF2-40B4-BE49-F238E27FC236}">
                <a16:creationId xmlns:a16="http://schemas.microsoft.com/office/drawing/2014/main" id="{88B09568-0B94-4B51-BE65-A72C65C3D7DA}"/>
              </a:ext>
            </a:extLst>
          </p:cNvPr>
          <p:cNvSpPr>
            <a:spLocks noGrp="1"/>
          </p:cNvSpPr>
          <p:nvPr>
            <p:ph type="body" sz="quarter" idx="53" hasCustomPrompt="1"/>
          </p:nvPr>
        </p:nvSpPr>
        <p:spPr>
          <a:xfrm>
            <a:off x="7873424" y="2023413"/>
            <a:ext cx="558402" cy="896112"/>
          </a:xfrm>
        </p:spPr>
        <p:txBody>
          <a:bodyPr lIns="0" tIns="0" rIns="0" bIns="0">
            <a:noAutofit/>
          </a:bodyPr>
          <a:lstStyle>
            <a:lvl1pPr marL="0" indent="0" algn="l">
              <a:buNone/>
              <a:defRPr sz="7000" b="1">
                <a:solidFill>
                  <a:schemeClr val="tx2"/>
                </a:solidFill>
                <a:latin typeface="+mj-lt"/>
                <a:ea typeface="Tahoma" panose="020B0604030504040204" pitchFamily="34" charset="0"/>
                <a:cs typeface="Tahoma" panose="020B0604030504040204" pitchFamily="34" charset="0"/>
              </a:defRPr>
            </a:lvl1pPr>
          </a:lstStyle>
          <a:p>
            <a:pPr lvl="0"/>
            <a:r>
              <a:rPr lang="en-US" noProof="0"/>
              <a:t>1</a:t>
            </a:r>
          </a:p>
        </p:txBody>
      </p:sp>
      <p:sp>
        <p:nvSpPr>
          <p:cNvPr id="39" name="Picture Placeholder 13">
            <a:extLst>
              <a:ext uri="{FF2B5EF4-FFF2-40B4-BE49-F238E27FC236}">
                <a16:creationId xmlns:a16="http://schemas.microsoft.com/office/drawing/2014/main" id="{E930664F-8C64-4436-9DD1-1ECED305C6E1}"/>
              </a:ext>
            </a:extLst>
          </p:cNvPr>
          <p:cNvSpPr>
            <a:spLocks noGrp="1"/>
          </p:cNvSpPr>
          <p:nvPr>
            <p:ph type="pic" sz="quarter" idx="16"/>
          </p:nvPr>
        </p:nvSpPr>
        <p:spPr>
          <a:xfrm>
            <a:off x="7873424" y="3677189"/>
            <a:ext cx="2331720" cy="539496"/>
          </a:xfrm>
          <a:ln>
            <a:solidFill>
              <a:srgbClr val="000000">
                <a:alpha val="30196"/>
              </a:srgbClr>
            </a:solid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40" name="Text Placeholder 3">
            <a:extLst>
              <a:ext uri="{FF2B5EF4-FFF2-40B4-BE49-F238E27FC236}">
                <a16:creationId xmlns:a16="http://schemas.microsoft.com/office/drawing/2014/main" id="{315834F5-9ACD-4898-B96E-8C732881FF01}"/>
              </a:ext>
            </a:extLst>
          </p:cNvPr>
          <p:cNvSpPr>
            <a:spLocks noGrp="1"/>
          </p:cNvSpPr>
          <p:nvPr>
            <p:ph type="body" sz="half" idx="50"/>
          </p:nvPr>
        </p:nvSpPr>
        <p:spPr>
          <a:xfrm>
            <a:off x="2359124" y="5706529"/>
            <a:ext cx="8993089" cy="365122"/>
          </a:xfrm>
        </p:spPr>
        <p:txBody>
          <a:bodyPr lIns="0" tIns="0" rIns="0" bIns="0" anchor="t" anchorCtr="0">
            <a:normAutofit/>
          </a:bodyPr>
          <a:lstStyle>
            <a:lvl1pPr marL="0" indent="0" algn="r">
              <a:lnSpc>
                <a:spcPct val="100000"/>
              </a:lnSpc>
              <a:spcBef>
                <a:spcPts val="0"/>
              </a:spcBef>
              <a:buNone/>
              <a:defRPr lang="en-US" sz="1200" i="1" kern="1200" smtClean="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Tree>
    <p:extLst>
      <p:ext uri="{BB962C8B-B14F-4D97-AF65-F5344CB8AC3E}">
        <p14:creationId xmlns:p14="http://schemas.microsoft.com/office/powerpoint/2010/main" val="16868918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Right Picture  and Content Layout">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Text Placeholder 2">
            <a:extLst>
              <a:ext uri="{FF2B5EF4-FFF2-40B4-BE49-F238E27FC236}">
                <a16:creationId xmlns:a16="http://schemas.microsoft.com/office/drawing/2014/main" id="{F947FF51-80C5-433A-A515-4334E29588D0}"/>
              </a:ext>
            </a:extLst>
          </p:cNvPr>
          <p:cNvSpPr>
            <a:spLocks noGrp="1"/>
          </p:cNvSpPr>
          <p:nvPr>
            <p:ph type="body" idx="1"/>
          </p:nvPr>
        </p:nvSpPr>
        <p:spPr>
          <a:xfrm>
            <a:off x="862258" y="3095993"/>
            <a:ext cx="5242160" cy="539496"/>
          </a:xfrm>
        </p:spPr>
        <p:txBody>
          <a:bodyPr lIns="0" tIns="0" rIns="0" bIns="0" anchor="b">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0" name="Text Placeholder 2">
            <a:extLst>
              <a:ext uri="{FF2B5EF4-FFF2-40B4-BE49-F238E27FC236}">
                <a16:creationId xmlns:a16="http://schemas.microsoft.com/office/drawing/2014/main" id="{1F5FB13D-D6DC-4762-A443-A1E33781FA69}"/>
              </a:ext>
            </a:extLst>
          </p:cNvPr>
          <p:cNvSpPr>
            <a:spLocks noGrp="1"/>
          </p:cNvSpPr>
          <p:nvPr>
            <p:ph type="body" idx="13"/>
          </p:nvPr>
        </p:nvSpPr>
        <p:spPr>
          <a:xfrm>
            <a:off x="862258" y="3828000"/>
            <a:ext cx="5233742" cy="2175392"/>
          </a:xfrm>
        </p:spPr>
        <p:txBody>
          <a:bodyPr lIns="0" tIns="0" rIns="0" bIns="0" anchor="t" anchorCtr="0">
            <a:normAutofit/>
          </a:bodyPr>
          <a:lstStyle>
            <a:lvl1pPr marL="216000" indent="-216000">
              <a:spcBef>
                <a:spcPts val="600"/>
              </a:spcBef>
              <a:buClr>
                <a:schemeClr val="bg2"/>
              </a:buClr>
              <a:buFont typeface="Wingdings" panose="05000000000000000000" pitchFamily="2" charset="2"/>
              <a:buChar char="§"/>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 name="Title 1">
            <a:extLst>
              <a:ext uri="{FF2B5EF4-FFF2-40B4-BE49-F238E27FC236}">
                <a16:creationId xmlns:a16="http://schemas.microsoft.com/office/drawing/2014/main" id="{58EFAFB9-41FD-471B-8C26-B5481B74C36E}"/>
              </a:ext>
            </a:extLst>
          </p:cNvPr>
          <p:cNvSpPr>
            <a:spLocks noGrp="1"/>
          </p:cNvSpPr>
          <p:nvPr>
            <p:ph type="title" hasCustomPrompt="1"/>
          </p:nvPr>
        </p:nvSpPr>
        <p:spPr>
          <a:xfrm>
            <a:off x="838200" y="1391821"/>
            <a:ext cx="5262327" cy="1325563"/>
          </a:xfrm>
        </p:spPr>
        <p:txBody>
          <a:bodyPr lIns="0" tIns="0" rIns="0" bIns="0" anchor="b" anchorCtr="0">
            <a:normAutofit/>
          </a:bodyPr>
          <a:lstStyle>
            <a:lvl1pPr marL="0" algn="l"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 MASTER TITLE</a:t>
            </a:r>
          </a:p>
        </p:txBody>
      </p:sp>
      <p:sp>
        <p:nvSpPr>
          <p:cNvPr id="12" name="Picture Placeholder 13">
            <a:extLst>
              <a:ext uri="{FF2B5EF4-FFF2-40B4-BE49-F238E27FC236}">
                <a16:creationId xmlns:a16="http://schemas.microsoft.com/office/drawing/2014/main"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13" name="Picture Placeholder 7">
            <a:extLst>
              <a:ext uri="{FF2B5EF4-FFF2-40B4-BE49-F238E27FC236}">
                <a16:creationId xmlns:a16="http://schemas.microsoft.com/office/drawing/2014/main" id="{BDF13B40-70E6-4C5A-858B-DC39631DE0F6}"/>
              </a:ext>
            </a:extLst>
          </p:cNvPr>
          <p:cNvSpPr>
            <a:spLocks noGrp="1"/>
          </p:cNvSpPr>
          <p:nvPr>
            <p:ph type="pic" sz="quarter" idx="17"/>
          </p:nvPr>
        </p:nvSpPr>
        <p:spPr>
          <a:xfrm>
            <a:off x="6959600" y="0"/>
            <a:ext cx="4370388" cy="6057900"/>
          </a:xfrm>
        </p:spPr>
        <p:txBody>
          <a:bodyPr tIns="756000" rIns="72000" anchor="ctr" anchorCtr="0">
            <a:normAutofit/>
          </a:bodyPr>
          <a:lstStyle>
            <a:lvl1pPr marL="0" indent="0" algn="ctr">
              <a:buNone/>
              <a:defRPr sz="1800"/>
            </a:lvl1pPr>
          </a:lstStyle>
          <a:p>
            <a:r>
              <a:rPr lang="en-US" noProof="0"/>
              <a:t>Click icon to add picture</a:t>
            </a:r>
            <a:endParaRPr lang="en-US" noProof="0" dirty="0"/>
          </a:p>
        </p:txBody>
      </p:sp>
      <p:sp>
        <p:nvSpPr>
          <p:cNvPr id="14" name="Rectangle 9" descr="Rectangle shape">
            <a:extLst>
              <a:ext uri="{FF2B5EF4-FFF2-40B4-BE49-F238E27FC236}">
                <a16:creationId xmlns:a16="http://schemas.microsoft.com/office/drawing/2014/main" id="{A7050B34-5735-49CB-A564-B50456B9E4D8}"/>
              </a:ext>
            </a:extLst>
          </p:cNvPr>
          <p:cNvSpPr/>
          <p:nvPr userDrawn="1"/>
        </p:nvSpPr>
        <p:spPr>
          <a:xfrm>
            <a:off x="0" y="2816577"/>
            <a:ext cx="3064476"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7555444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and Left Picture Layout">
    <p:spTree>
      <p:nvGrpSpPr>
        <p:cNvPr id="1" name=""/>
        <p:cNvGrpSpPr/>
        <p:nvPr/>
      </p:nvGrpSpPr>
      <p:grpSpPr>
        <a:xfrm>
          <a:off x="0" y="0"/>
          <a:ext cx="0" cy="0"/>
          <a:chOff x="0" y="0"/>
          <a:chExt cx="0" cy="0"/>
        </a:xfrm>
      </p:grpSpPr>
      <p:sp>
        <p:nvSpPr>
          <p:cNvPr id="10" name="Rectangle 18" descr="Rectangle shape">
            <a:extLst>
              <a:ext uri="{FF2B5EF4-FFF2-40B4-BE49-F238E27FC236}">
                <a16:creationId xmlns:a16="http://schemas.microsoft.com/office/drawing/2014/main" id="{D2154103-FC4F-4381-B8F8-EBD2FE883B77}"/>
              </a:ext>
            </a:extLst>
          </p:cNvPr>
          <p:cNvSpPr/>
          <p:nvPr userDrawn="1"/>
        </p:nvSpPr>
        <p:spPr>
          <a:xfrm>
            <a:off x="-1" y="2816577"/>
            <a:ext cx="8523346"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Picture Placeholder 7">
            <a:extLst>
              <a:ext uri="{FF2B5EF4-FFF2-40B4-BE49-F238E27FC236}">
                <a16:creationId xmlns:a16="http://schemas.microsoft.com/office/drawing/2014/main" id="{7BF30168-0B34-44BC-AACE-89DE62358C88}"/>
              </a:ext>
            </a:extLst>
          </p:cNvPr>
          <p:cNvSpPr>
            <a:spLocks noGrp="1"/>
          </p:cNvSpPr>
          <p:nvPr>
            <p:ph type="pic" sz="quarter" idx="14"/>
          </p:nvPr>
        </p:nvSpPr>
        <p:spPr>
          <a:xfrm>
            <a:off x="838200" y="765174"/>
            <a:ext cx="4429125" cy="6092825"/>
          </a:xfrm>
        </p:spPr>
        <p:txBody>
          <a:bodyPr lIns="0" tIns="0" rIns="0" bIns="0" anchor="ctr" anchorCtr="0">
            <a:noAutofit/>
          </a:bodyPr>
          <a:lstStyle>
            <a:lvl1pPr marL="0" indent="0" algn="ctr">
              <a:buNone/>
              <a:defRPr sz="1800"/>
            </a:lvl1pPr>
          </a:lstStyle>
          <a:p>
            <a:r>
              <a:rPr lang="en-US" noProof="0"/>
              <a:t>Click icon to add picture</a:t>
            </a:r>
            <a:endParaRPr lang="en-US" noProof="0" dirty="0"/>
          </a:p>
        </p:txBody>
      </p:sp>
      <p:sp>
        <p:nvSpPr>
          <p:cNvPr id="11" name="Title 1">
            <a:extLst>
              <a:ext uri="{FF2B5EF4-FFF2-40B4-BE49-F238E27FC236}">
                <a16:creationId xmlns:a16="http://schemas.microsoft.com/office/drawing/2014/main" id="{58EFAFB9-41FD-471B-8C26-B5481B74C36E}"/>
              </a:ext>
            </a:extLst>
          </p:cNvPr>
          <p:cNvSpPr>
            <a:spLocks noGrp="1"/>
          </p:cNvSpPr>
          <p:nvPr>
            <p:ph type="title" hasCustomPrompt="1"/>
          </p:nvPr>
        </p:nvSpPr>
        <p:spPr>
          <a:xfrm>
            <a:off x="6079061" y="1391821"/>
            <a:ext cx="5252202" cy="1325563"/>
          </a:xfrm>
        </p:spPr>
        <p:txBody>
          <a:bodyPr lIns="0" tIns="0" rIns="0" bIns="0" anchor="b" anchorCtr="0">
            <a:normAutofit/>
          </a:bodyPr>
          <a:lstStyle>
            <a:lvl1pPr marL="0" algn="l"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 MASTER TITLE</a:t>
            </a:r>
          </a:p>
        </p:txBody>
      </p:sp>
      <p:sp>
        <p:nvSpPr>
          <p:cNvPr id="13" name="Text Placeholder 2">
            <a:extLst>
              <a:ext uri="{FF2B5EF4-FFF2-40B4-BE49-F238E27FC236}">
                <a16:creationId xmlns:a16="http://schemas.microsoft.com/office/drawing/2014/main" id="{BEB1C6EE-FA97-4634-A102-9B45058E9E25}"/>
              </a:ext>
            </a:extLst>
          </p:cNvPr>
          <p:cNvSpPr>
            <a:spLocks noGrp="1"/>
          </p:cNvSpPr>
          <p:nvPr>
            <p:ph type="body" idx="13"/>
          </p:nvPr>
        </p:nvSpPr>
        <p:spPr>
          <a:xfrm>
            <a:off x="6107591" y="3203259"/>
            <a:ext cx="5223672" cy="2880344"/>
          </a:xfrm>
        </p:spPr>
        <p:txBody>
          <a:bodyPr lIns="0" tIns="0" rIns="0" bIns="0" anchor="t" anchorCtr="0">
            <a:normAutofit/>
          </a:bodyPr>
          <a:lstStyle>
            <a:lvl1pPr marL="216000" indent="-216000">
              <a:spcBef>
                <a:spcPts val="600"/>
              </a:spcBef>
              <a:buClr>
                <a:schemeClr val="bg2"/>
              </a:buClr>
              <a:buFont typeface="Wingdings" panose="05000000000000000000" pitchFamily="2" charset="2"/>
              <a:buChar char="§"/>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Tree>
    <p:extLst>
      <p:ext uri="{BB962C8B-B14F-4D97-AF65-F5344CB8AC3E}">
        <p14:creationId xmlns:p14="http://schemas.microsoft.com/office/powerpoint/2010/main" val="9091424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cons and Content Layout">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Text Placeholder 2">
            <a:extLst>
              <a:ext uri="{FF2B5EF4-FFF2-40B4-BE49-F238E27FC236}">
                <a16:creationId xmlns:a16="http://schemas.microsoft.com/office/drawing/2014/main" id="{F947FF51-80C5-433A-A515-4334E29588D0}"/>
              </a:ext>
            </a:extLst>
          </p:cNvPr>
          <p:cNvSpPr>
            <a:spLocks noGrp="1"/>
          </p:cNvSpPr>
          <p:nvPr>
            <p:ph type="body" idx="1"/>
          </p:nvPr>
        </p:nvSpPr>
        <p:spPr>
          <a:xfrm>
            <a:off x="862258" y="3721639"/>
            <a:ext cx="4405067" cy="539496"/>
          </a:xfrm>
        </p:spPr>
        <p:txBody>
          <a:bodyPr lIns="0" tIns="0" rIns="0" bIns="0" anchor="b">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0" name="Text Placeholder 2">
            <a:extLst>
              <a:ext uri="{FF2B5EF4-FFF2-40B4-BE49-F238E27FC236}">
                <a16:creationId xmlns:a16="http://schemas.microsoft.com/office/drawing/2014/main" id="{1F5FB13D-D6DC-4762-A443-A1E33781FA69}"/>
              </a:ext>
            </a:extLst>
          </p:cNvPr>
          <p:cNvSpPr>
            <a:spLocks noGrp="1"/>
          </p:cNvSpPr>
          <p:nvPr>
            <p:ph type="body" idx="13"/>
          </p:nvPr>
        </p:nvSpPr>
        <p:spPr>
          <a:xfrm>
            <a:off x="6284490" y="1648384"/>
            <a:ext cx="4955429" cy="386922"/>
          </a:xfrm>
        </p:spPr>
        <p:txBody>
          <a:bodyPr lIns="0" tIns="0" rIns="0" bIns="0" anchor="t" anchorCtr="0">
            <a:normAutofit/>
          </a:bodyPr>
          <a:lstStyle>
            <a:lvl1pPr marL="0" indent="0">
              <a:spcBef>
                <a:spcPts val="600"/>
              </a:spcBef>
              <a:buClr>
                <a:schemeClr val="bg2"/>
              </a:buClr>
              <a:buFont typeface="Wingdings" panose="05000000000000000000" pitchFamily="2" charset="2"/>
              <a:buNone/>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 name="Title 1">
            <a:extLst>
              <a:ext uri="{FF2B5EF4-FFF2-40B4-BE49-F238E27FC236}">
                <a16:creationId xmlns:a16="http://schemas.microsoft.com/office/drawing/2014/main" id="{58EFAFB9-41FD-471B-8C26-B5481B74C36E}"/>
              </a:ext>
            </a:extLst>
          </p:cNvPr>
          <p:cNvSpPr>
            <a:spLocks noGrp="1"/>
          </p:cNvSpPr>
          <p:nvPr>
            <p:ph type="title" hasCustomPrompt="1"/>
          </p:nvPr>
        </p:nvSpPr>
        <p:spPr>
          <a:xfrm>
            <a:off x="838201" y="1985383"/>
            <a:ext cx="4422014" cy="1325563"/>
          </a:xfrm>
        </p:spPr>
        <p:txBody>
          <a:bodyPr lIns="0" tIns="0" rIns="0" bIns="0" anchor="b" anchorCtr="0">
            <a:normAutofit/>
          </a:bodyPr>
          <a:lstStyle>
            <a:lvl1pPr marL="0" algn="l"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 MASTER TITLE</a:t>
            </a:r>
          </a:p>
        </p:txBody>
      </p:sp>
      <p:sp>
        <p:nvSpPr>
          <p:cNvPr id="13" name="Picture Placeholder 7">
            <a:extLst>
              <a:ext uri="{FF2B5EF4-FFF2-40B4-BE49-F238E27FC236}">
                <a16:creationId xmlns:a16="http://schemas.microsoft.com/office/drawing/2014/main" id="{BDF13B40-70E6-4C5A-858B-DC39631DE0F6}"/>
              </a:ext>
            </a:extLst>
          </p:cNvPr>
          <p:cNvSpPr>
            <a:spLocks noGrp="1"/>
          </p:cNvSpPr>
          <p:nvPr>
            <p:ph type="pic" sz="quarter" idx="17"/>
          </p:nvPr>
        </p:nvSpPr>
        <p:spPr>
          <a:xfrm>
            <a:off x="5295403" y="1303786"/>
            <a:ext cx="731520" cy="731520"/>
          </a:xfrm>
        </p:spPr>
        <p:txBody>
          <a:bodyPr lIns="0" tIns="0" rIns="0" bIns="0" anchor="ctr" anchorCtr="0">
            <a:noAutofit/>
          </a:bodyPr>
          <a:lstStyle>
            <a:lvl1pPr marL="0" indent="0" algn="ctr">
              <a:buNone/>
              <a:defRPr sz="400"/>
            </a:lvl1pPr>
          </a:lstStyle>
          <a:p>
            <a:r>
              <a:rPr lang="en-US" noProof="0"/>
              <a:t>Click icon to add picture</a:t>
            </a:r>
            <a:endParaRPr lang="en-US" noProof="0" dirty="0"/>
          </a:p>
        </p:txBody>
      </p:sp>
      <p:sp>
        <p:nvSpPr>
          <p:cNvPr id="14" name="Picture Placeholder 7">
            <a:extLst>
              <a:ext uri="{FF2B5EF4-FFF2-40B4-BE49-F238E27FC236}">
                <a16:creationId xmlns:a16="http://schemas.microsoft.com/office/drawing/2014/main" id="{0AFA18C9-04D0-44DF-808A-2C34FCE9E7D7}"/>
              </a:ext>
            </a:extLst>
          </p:cNvPr>
          <p:cNvSpPr>
            <a:spLocks noGrp="1"/>
          </p:cNvSpPr>
          <p:nvPr>
            <p:ph type="pic" sz="quarter" idx="18"/>
          </p:nvPr>
        </p:nvSpPr>
        <p:spPr>
          <a:xfrm>
            <a:off x="5295403" y="4838737"/>
            <a:ext cx="731520" cy="731520"/>
          </a:xfrm>
        </p:spPr>
        <p:txBody>
          <a:bodyPr lIns="0" tIns="0" rIns="0" bIns="0" anchor="ctr" anchorCtr="0">
            <a:noAutofit/>
          </a:bodyPr>
          <a:lstStyle>
            <a:lvl1pPr marL="0" indent="0" algn="ctr">
              <a:buNone/>
              <a:defRPr sz="400"/>
            </a:lvl1pPr>
          </a:lstStyle>
          <a:p>
            <a:r>
              <a:rPr lang="en-US" noProof="0"/>
              <a:t>Click icon to add picture</a:t>
            </a:r>
            <a:endParaRPr lang="en-US" noProof="0" dirty="0"/>
          </a:p>
        </p:txBody>
      </p:sp>
      <p:sp>
        <p:nvSpPr>
          <p:cNvPr id="15" name="Picture Placeholder 7">
            <a:extLst>
              <a:ext uri="{FF2B5EF4-FFF2-40B4-BE49-F238E27FC236}">
                <a16:creationId xmlns:a16="http://schemas.microsoft.com/office/drawing/2014/main" id="{6588C383-1FFC-421F-B64D-C20A8FF1D912}"/>
              </a:ext>
            </a:extLst>
          </p:cNvPr>
          <p:cNvSpPr>
            <a:spLocks noGrp="1"/>
          </p:cNvSpPr>
          <p:nvPr>
            <p:ph type="pic" sz="quarter" idx="19"/>
          </p:nvPr>
        </p:nvSpPr>
        <p:spPr>
          <a:xfrm>
            <a:off x="5295403" y="3660420"/>
            <a:ext cx="731520" cy="731520"/>
          </a:xfrm>
        </p:spPr>
        <p:txBody>
          <a:bodyPr lIns="0" tIns="0" rIns="0" bIns="0" anchor="ctr" anchorCtr="0">
            <a:noAutofit/>
          </a:bodyPr>
          <a:lstStyle>
            <a:lvl1pPr marL="0" indent="0" algn="ctr">
              <a:buNone/>
              <a:defRPr sz="400"/>
            </a:lvl1pPr>
          </a:lstStyle>
          <a:p>
            <a:r>
              <a:rPr lang="en-US" noProof="0"/>
              <a:t>Click icon to add picture</a:t>
            </a:r>
            <a:endParaRPr lang="en-US" noProof="0" dirty="0"/>
          </a:p>
        </p:txBody>
      </p:sp>
      <p:sp>
        <p:nvSpPr>
          <p:cNvPr id="16" name="Picture Placeholder 7">
            <a:extLst>
              <a:ext uri="{FF2B5EF4-FFF2-40B4-BE49-F238E27FC236}">
                <a16:creationId xmlns:a16="http://schemas.microsoft.com/office/drawing/2014/main" id="{41C4D3D8-E6E7-4E66-B661-6F7F594B2B8E}"/>
              </a:ext>
            </a:extLst>
          </p:cNvPr>
          <p:cNvSpPr>
            <a:spLocks noGrp="1"/>
          </p:cNvSpPr>
          <p:nvPr>
            <p:ph type="pic" sz="quarter" idx="20"/>
          </p:nvPr>
        </p:nvSpPr>
        <p:spPr>
          <a:xfrm>
            <a:off x="5295403" y="2482103"/>
            <a:ext cx="731520" cy="731520"/>
          </a:xfrm>
        </p:spPr>
        <p:txBody>
          <a:bodyPr lIns="0" tIns="0" rIns="0" bIns="0" anchor="ctr" anchorCtr="0">
            <a:noAutofit/>
          </a:bodyPr>
          <a:lstStyle>
            <a:lvl1pPr marL="0" indent="0" algn="ctr">
              <a:buNone/>
              <a:defRPr sz="400"/>
            </a:lvl1pPr>
          </a:lstStyle>
          <a:p>
            <a:r>
              <a:rPr lang="en-US" noProof="0"/>
              <a:t>Click icon to add picture</a:t>
            </a:r>
            <a:endParaRPr lang="en-US" noProof="0" dirty="0"/>
          </a:p>
        </p:txBody>
      </p:sp>
      <p:sp>
        <p:nvSpPr>
          <p:cNvPr id="17" name="Text Placeholder 2">
            <a:extLst>
              <a:ext uri="{FF2B5EF4-FFF2-40B4-BE49-F238E27FC236}">
                <a16:creationId xmlns:a16="http://schemas.microsoft.com/office/drawing/2014/main" id="{F0D239C0-D332-4295-B0D2-EE7E153AEF85}"/>
              </a:ext>
            </a:extLst>
          </p:cNvPr>
          <p:cNvSpPr>
            <a:spLocks noGrp="1"/>
          </p:cNvSpPr>
          <p:nvPr>
            <p:ph type="body" idx="21"/>
          </p:nvPr>
        </p:nvSpPr>
        <p:spPr>
          <a:xfrm>
            <a:off x="6284490" y="1026327"/>
            <a:ext cx="4955429" cy="539496"/>
          </a:xfrm>
        </p:spPr>
        <p:txBody>
          <a:bodyPr lIns="0" tIns="0" rIns="0" bIns="0" anchor="b">
            <a:normAutofit/>
          </a:bodyPr>
          <a:lstStyle>
            <a:lvl1pPr marL="0" indent="0">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8" name="Text Placeholder 2">
            <a:extLst>
              <a:ext uri="{FF2B5EF4-FFF2-40B4-BE49-F238E27FC236}">
                <a16:creationId xmlns:a16="http://schemas.microsoft.com/office/drawing/2014/main" id="{3F24AAA0-C33F-4C49-B5BA-CCA4DF164082}"/>
              </a:ext>
            </a:extLst>
          </p:cNvPr>
          <p:cNvSpPr>
            <a:spLocks noGrp="1"/>
          </p:cNvSpPr>
          <p:nvPr>
            <p:ph type="body" idx="22"/>
          </p:nvPr>
        </p:nvSpPr>
        <p:spPr>
          <a:xfrm>
            <a:off x="6284490" y="5186182"/>
            <a:ext cx="4955429" cy="386922"/>
          </a:xfrm>
        </p:spPr>
        <p:txBody>
          <a:bodyPr lIns="0" tIns="0" rIns="0" bIns="0" anchor="t" anchorCtr="0">
            <a:normAutofit/>
          </a:bodyPr>
          <a:lstStyle>
            <a:lvl1pPr marL="0" indent="0">
              <a:spcBef>
                <a:spcPts val="600"/>
              </a:spcBef>
              <a:buClr>
                <a:schemeClr val="bg2"/>
              </a:buClr>
              <a:buFont typeface="Wingdings" panose="05000000000000000000" pitchFamily="2" charset="2"/>
              <a:buNone/>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9" name="Text Placeholder 2">
            <a:extLst>
              <a:ext uri="{FF2B5EF4-FFF2-40B4-BE49-F238E27FC236}">
                <a16:creationId xmlns:a16="http://schemas.microsoft.com/office/drawing/2014/main" id="{F15EA430-9504-4CC7-90B9-8BAC49418BCE}"/>
              </a:ext>
            </a:extLst>
          </p:cNvPr>
          <p:cNvSpPr>
            <a:spLocks noGrp="1"/>
          </p:cNvSpPr>
          <p:nvPr>
            <p:ph type="body" idx="23"/>
          </p:nvPr>
        </p:nvSpPr>
        <p:spPr>
          <a:xfrm>
            <a:off x="6284490" y="4564125"/>
            <a:ext cx="4955429" cy="539496"/>
          </a:xfrm>
        </p:spPr>
        <p:txBody>
          <a:bodyPr lIns="0" tIns="0" rIns="0" bIns="0" anchor="b">
            <a:normAutofit/>
          </a:bodyPr>
          <a:lstStyle>
            <a:lvl1pPr marL="0" indent="0">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0" name="Text Placeholder 2">
            <a:extLst>
              <a:ext uri="{FF2B5EF4-FFF2-40B4-BE49-F238E27FC236}">
                <a16:creationId xmlns:a16="http://schemas.microsoft.com/office/drawing/2014/main" id="{2452F643-0A90-42B8-A436-966F84D9136B}"/>
              </a:ext>
            </a:extLst>
          </p:cNvPr>
          <p:cNvSpPr>
            <a:spLocks noGrp="1"/>
          </p:cNvSpPr>
          <p:nvPr>
            <p:ph type="body" idx="24"/>
          </p:nvPr>
        </p:nvSpPr>
        <p:spPr>
          <a:xfrm>
            <a:off x="6284490" y="4006916"/>
            <a:ext cx="4955429" cy="386922"/>
          </a:xfrm>
        </p:spPr>
        <p:txBody>
          <a:bodyPr lIns="0" tIns="0" rIns="0" bIns="0" anchor="t" anchorCtr="0">
            <a:normAutofit/>
          </a:bodyPr>
          <a:lstStyle>
            <a:lvl1pPr marL="0" indent="0">
              <a:spcBef>
                <a:spcPts val="600"/>
              </a:spcBef>
              <a:buClr>
                <a:schemeClr val="bg2"/>
              </a:buClr>
              <a:buFont typeface="Wingdings" panose="05000000000000000000" pitchFamily="2" charset="2"/>
              <a:buNone/>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1" name="Text Placeholder 2">
            <a:extLst>
              <a:ext uri="{FF2B5EF4-FFF2-40B4-BE49-F238E27FC236}">
                <a16:creationId xmlns:a16="http://schemas.microsoft.com/office/drawing/2014/main" id="{08A7C240-D1B7-4005-B9AF-81E3B026A242}"/>
              </a:ext>
            </a:extLst>
          </p:cNvPr>
          <p:cNvSpPr>
            <a:spLocks noGrp="1"/>
          </p:cNvSpPr>
          <p:nvPr>
            <p:ph type="body" idx="25"/>
          </p:nvPr>
        </p:nvSpPr>
        <p:spPr>
          <a:xfrm>
            <a:off x="6284490" y="3384859"/>
            <a:ext cx="4955429" cy="539496"/>
          </a:xfrm>
        </p:spPr>
        <p:txBody>
          <a:bodyPr lIns="0" tIns="0" rIns="0" bIns="0" anchor="b">
            <a:normAutofit/>
          </a:bodyPr>
          <a:lstStyle>
            <a:lvl1pPr marL="0" indent="0">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2" name="Text Placeholder 2">
            <a:extLst>
              <a:ext uri="{FF2B5EF4-FFF2-40B4-BE49-F238E27FC236}">
                <a16:creationId xmlns:a16="http://schemas.microsoft.com/office/drawing/2014/main" id="{6E6F2B4F-B958-4180-9985-068471C0E34E}"/>
              </a:ext>
            </a:extLst>
          </p:cNvPr>
          <p:cNvSpPr>
            <a:spLocks noGrp="1"/>
          </p:cNvSpPr>
          <p:nvPr>
            <p:ph type="body" idx="26"/>
          </p:nvPr>
        </p:nvSpPr>
        <p:spPr>
          <a:xfrm>
            <a:off x="6284490" y="2827650"/>
            <a:ext cx="4955429" cy="386922"/>
          </a:xfrm>
        </p:spPr>
        <p:txBody>
          <a:bodyPr lIns="0" tIns="0" rIns="0" bIns="0" anchor="t" anchorCtr="0">
            <a:normAutofit/>
          </a:bodyPr>
          <a:lstStyle>
            <a:lvl1pPr marL="0" indent="0">
              <a:spcBef>
                <a:spcPts val="600"/>
              </a:spcBef>
              <a:buClr>
                <a:schemeClr val="bg2"/>
              </a:buClr>
              <a:buFont typeface="Wingdings" panose="05000000000000000000" pitchFamily="2" charset="2"/>
              <a:buNone/>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3" name="Text Placeholder 2">
            <a:extLst>
              <a:ext uri="{FF2B5EF4-FFF2-40B4-BE49-F238E27FC236}">
                <a16:creationId xmlns:a16="http://schemas.microsoft.com/office/drawing/2014/main" id="{09A84110-1CE1-45A4-BFE9-E44A4D9F4FF5}"/>
              </a:ext>
            </a:extLst>
          </p:cNvPr>
          <p:cNvSpPr>
            <a:spLocks noGrp="1"/>
          </p:cNvSpPr>
          <p:nvPr>
            <p:ph type="body" idx="27"/>
          </p:nvPr>
        </p:nvSpPr>
        <p:spPr>
          <a:xfrm>
            <a:off x="6284490" y="2205593"/>
            <a:ext cx="4955429" cy="539496"/>
          </a:xfrm>
        </p:spPr>
        <p:txBody>
          <a:bodyPr lIns="0" tIns="0" rIns="0" bIns="0" anchor="b">
            <a:normAutofit/>
          </a:bodyPr>
          <a:lstStyle>
            <a:lvl1pPr marL="0" indent="0">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4" name="Rectangle 13" descr="Rectangle shape">
            <a:extLst>
              <a:ext uri="{FF2B5EF4-FFF2-40B4-BE49-F238E27FC236}">
                <a16:creationId xmlns:a16="http://schemas.microsoft.com/office/drawing/2014/main" id="{4553F3B7-CCC3-488E-B551-867E00CF0DB6}"/>
              </a:ext>
            </a:extLst>
          </p:cNvPr>
          <p:cNvSpPr/>
          <p:nvPr userDrawn="1"/>
        </p:nvSpPr>
        <p:spPr>
          <a:xfrm>
            <a:off x="0" y="3442217"/>
            <a:ext cx="3096000"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2687477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uter and Content Layout">
    <p:spTree>
      <p:nvGrpSpPr>
        <p:cNvPr id="1" name=""/>
        <p:cNvGrpSpPr/>
        <p:nvPr/>
      </p:nvGrpSpPr>
      <p:grpSpPr>
        <a:xfrm>
          <a:off x="0" y="0"/>
          <a:ext cx="0" cy="0"/>
          <a:chOff x="0" y="0"/>
          <a:chExt cx="0" cy="0"/>
        </a:xfrm>
      </p:grpSpPr>
      <p:sp>
        <p:nvSpPr>
          <p:cNvPr id="14" name="Rectangle 13" descr="Rectangle shape">
            <a:extLst>
              <a:ext uri="{FF2B5EF4-FFF2-40B4-BE49-F238E27FC236}">
                <a16:creationId xmlns:a16="http://schemas.microsoft.com/office/drawing/2014/main" id="{0348B992-DA91-41CC-A9C7-B1E6405BB768}"/>
              </a:ext>
            </a:extLst>
          </p:cNvPr>
          <p:cNvSpPr/>
          <p:nvPr userDrawn="1"/>
        </p:nvSpPr>
        <p:spPr>
          <a:xfrm>
            <a:off x="1" y="3120256"/>
            <a:ext cx="9223966"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pic>
        <p:nvPicPr>
          <p:cNvPr id="15" name="Picture 1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1864" y="871857"/>
            <a:ext cx="5076191" cy="5114286"/>
          </a:xfrm>
          <a:prstGeom prst="rect">
            <a:avLst/>
          </a:prstGeom>
        </p:spPr>
      </p:pic>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Title 1">
            <a:extLst>
              <a:ext uri="{FF2B5EF4-FFF2-40B4-BE49-F238E27FC236}">
                <a16:creationId xmlns:a16="http://schemas.microsoft.com/office/drawing/2014/main" id="{17D975D9-06B9-4C78-AD70-6CDDD65987DA}"/>
              </a:ext>
            </a:extLst>
          </p:cNvPr>
          <p:cNvSpPr>
            <a:spLocks noGrp="1"/>
          </p:cNvSpPr>
          <p:nvPr>
            <p:ph type="title" hasCustomPrompt="1"/>
          </p:nvPr>
        </p:nvSpPr>
        <p:spPr>
          <a:xfrm>
            <a:off x="6958722" y="1656048"/>
            <a:ext cx="4405067" cy="1325563"/>
          </a:xfrm>
        </p:spPr>
        <p:txBody>
          <a:bodyPr lIns="0" tIns="0" rIns="0" bIns="0" anchor="b" anchorCtr="0">
            <a:normAutofit/>
          </a:bodyPr>
          <a:lstStyle>
            <a:lvl1pPr>
              <a:defRPr sz="3600" b="1"/>
            </a:lvl1pPr>
          </a:lstStyle>
          <a:p>
            <a:r>
              <a:rPr lang="en-US" noProof="0"/>
              <a:t>CLICK TO EDIT MASTER TITLE</a:t>
            </a:r>
          </a:p>
        </p:txBody>
      </p:sp>
      <p:sp>
        <p:nvSpPr>
          <p:cNvPr id="20" name="Text Placeholder 2">
            <a:extLst>
              <a:ext uri="{FF2B5EF4-FFF2-40B4-BE49-F238E27FC236}">
                <a16:creationId xmlns:a16="http://schemas.microsoft.com/office/drawing/2014/main" id="{F8424E24-3E04-4F28-8CE4-6A20781987A7}"/>
              </a:ext>
            </a:extLst>
          </p:cNvPr>
          <p:cNvSpPr>
            <a:spLocks noGrp="1"/>
          </p:cNvSpPr>
          <p:nvPr>
            <p:ph type="body" idx="1"/>
          </p:nvPr>
        </p:nvSpPr>
        <p:spPr>
          <a:xfrm>
            <a:off x="6958722" y="3495781"/>
            <a:ext cx="4412151" cy="539496"/>
          </a:xfrm>
        </p:spPr>
        <p:txBody>
          <a:bodyPr lIns="0" tIns="0" rIns="0" bIns="0" anchor="b" anchorCtr="0">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1" name="Text Placeholder 2">
            <a:extLst>
              <a:ext uri="{FF2B5EF4-FFF2-40B4-BE49-F238E27FC236}">
                <a16:creationId xmlns:a16="http://schemas.microsoft.com/office/drawing/2014/main" id="{5AA4AD4A-8E8A-4E95-9E11-6FE9B001838A}"/>
              </a:ext>
            </a:extLst>
          </p:cNvPr>
          <p:cNvSpPr>
            <a:spLocks noGrp="1"/>
          </p:cNvSpPr>
          <p:nvPr>
            <p:ph type="body" idx="13"/>
          </p:nvPr>
        </p:nvSpPr>
        <p:spPr>
          <a:xfrm>
            <a:off x="6942680" y="4179662"/>
            <a:ext cx="4405066" cy="1159884"/>
          </a:xfrm>
        </p:spPr>
        <p:txBody>
          <a:bodyPr lIns="0" tIns="0" rIns="0" bIns="0" anchor="t" anchorCtr="0">
            <a:normAutofit/>
          </a:bodyPr>
          <a:lstStyle>
            <a:lvl1pPr marL="216000" indent="-216000">
              <a:spcBef>
                <a:spcPts val="600"/>
              </a:spcBef>
              <a:buClr>
                <a:schemeClr val="accent1"/>
              </a:buClr>
              <a:buFont typeface="Wingdings" panose="05000000000000000000" pitchFamily="2" charset="2"/>
              <a:buChar char="§"/>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2" name="Picture Placeholder 7">
            <a:extLst>
              <a:ext uri="{FF2B5EF4-FFF2-40B4-BE49-F238E27FC236}">
                <a16:creationId xmlns:a16="http://schemas.microsoft.com/office/drawing/2014/main" id="{D8E759F5-A035-4785-8820-32AD1B0FD021}"/>
              </a:ext>
            </a:extLst>
          </p:cNvPr>
          <p:cNvSpPr>
            <a:spLocks noGrp="1"/>
          </p:cNvSpPr>
          <p:nvPr>
            <p:ph type="pic" sz="quarter" idx="14"/>
          </p:nvPr>
        </p:nvSpPr>
        <p:spPr>
          <a:xfrm>
            <a:off x="1284270" y="1243173"/>
            <a:ext cx="4387066" cy="2427874"/>
          </a:xfrm>
        </p:spPr>
        <p:txBody>
          <a:bodyPr lIns="0" tIns="0" rIns="0" bIns="0" anchor="ctr" anchorCtr="0">
            <a:noAutofit/>
          </a:bodyPr>
          <a:lstStyle>
            <a:lvl1pPr marL="0" indent="0" algn="ctr">
              <a:buNone/>
              <a:defRPr sz="1800"/>
            </a:lvl1pPr>
          </a:lstStyle>
          <a:p>
            <a:r>
              <a:rPr lang="en-US" noProof="0"/>
              <a:t>Click icon to add picture</a:t>
            </a:r>
            <a:endParaRPr lang="en-US" noProof="0" dirty="0"/>
          </a:p>
        </p:txBody>
      </p:sp>
      <p:sp>
        <p:nvSpPr>
          <p:cNvPr id="23" name="Picture Placeholder 13">
            <a:extLst>
              <a:ext uri="{FF2B5EF4-FFF2-40B4-BE49-F238E27FC236}">
                <a16:creationId xmlns:a16="http://schemas.microsoft.com/office/drawing/2014/main" id="{027A9CD4-070D-43A3-88C7-FA9F42DA277C}"/>
              </a:ext>
            </a:extLst>
          </p:cNvPr>
          <p:cNvSpPr>
            <a:spLocks noGrp="1"/>
          </p:cNvSpPr>
          <p:nvPr>
            <p:ph type="pic" sz="quarter" idx="16"/>
          </p:nvPr>
        </p:nvSpPr>
        <p:spPr>
          <a:xfrm>
            <a:off x="9013409"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Tree>
    <p:extLst>
      <p:ext uri="{BB962C8B-B14F-4D97-AF65-F5344CB8AC3E}">
        <p14:creationId xmlns:p14="http://schemas.microsoft.com/office/powerpoint/2010/main" val="27793812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icture and Title Layout">
    <p:spTree>
      <p:nvGrpSpPr>
        <p:cNvPr id="1" name=""/>
        <p:cNvGrpSpPr/>
        <p:nvPr/>
      </p:nvGrpSpPr>
      <p:grpSpPr>
        <a:xfrm>
          <a:off x="0" y="0"/>
          <a:ext cx="0" cy="0"/>
          <a:chOff x="0" y="0"/>
          <a:chExt cx="0" cy="0"/>
        </a:xfrm>
      </p:grpSpPr>
      <p:sp>
        <p:nvSpPr>
          <p:cNvPr id="2" name="Прямоугольник 1">
            <a:extLst>
              <a:ext uri="{FF2B5EF4-FFF2-40B4-BE49-F238E27FC236}">
                <a16:creationId xmlns:a16="http://schemas.microsoft.com/office/drawing/2014/main" id="{E252D122-994D-483A-BEAE-EB42A0E0961E}"/>
              </a:ext>
            </a:extLst>
          </p:cNvPr>
          <p:cNvSpPr/>
          <p:nvPr userDrawn="1"/>
        </p:nvSpPr>
        <p:spPr>
          <a:xfrm>
            <a:off x="3919728" y="-1"/>
            <a:ext cx="4352400" cy="181946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Picture Placeholder 7">
            <a:extLst>
              <a:ext uri="{FF2B5EF4-FFF2-40B4-BE49-F238E27FC236}">
                <a16:creationId xmlns:a16="http://schemas.microsoft.com/office/drawing/2014/main" id="{BDF13B40-70E6-4C5A-858B-DC39631DE0F6}"/>
              </a:ext>
            </a:extLst>
          </p:cNvPr>
          <p:cNvSpPr>
            <a:spLocks noGrp="1"/>
          </p:cNvSpPr>
          <p:nvPr>
            <p:ph type="pic" sz="quarter" idx="17"/>
          </p:nvPr>
        </p:nvSpPr>
        <p:spPr>
          <a:xfrm>
            <a:off x="0" y="2299716"/>
            <a:ext cx="11352213" cy="3758184"/>
          </a:xfrm>
        </p:spPr>
        <p:txBody>
          <a:bodyPr tIns="756000" rIns="72000" anchor="ctr" anchorCtr="0">
            <a:normAutofit/>
          </a:bodyPr>
          <a:lstStyle>
            <a:lvl1pPr marL="0" indent="0" algn="ctr">
              <a:buNone/>
              <a:defRPr sz="1800"/>
            </a:lvl1pPr>
          </a:lstStyle>
          <a:p>
            <a:r>
              <a:rPr lang="en-US" noProof="0"/>
              <a:t>Click icon to add picture</a:t>
            </a:r>
            <a:endParaRPr lang="en-US" noProof="0" dirty="0"/>
          </a:p>
        </p:txBody>
      </p:sp>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Title 1">
            <a:extLst>
              <a:ext uri="{FF2B5EF4-FFF2-40B4-BE49-F238E27FC236}">
                <a16:creationId xmlns:a16="http://schemas.microsoft.com/office/drawing/2014/main" id="{58EFAFB9-41FD-471B-8C26-B5481B74C36E}"/>
              </a:ext>
            </a:extLst>
          </p:cNvPr>
          <p:cNvSpPr>
            <a:spLocks noGrp="1"/>
          </p:cNvSpPr>
          <p:nvPr>
            <p:ph type="title" hasCustomPrompt="1"/>
          </p:nvPr>
        </p:nvSpPr>
        <p:spPr>
          <a:xfrm>
            <a:off x="3919728" y="0"/>
            <a:ext cx="4352544" cy="1737360"/>
          </a:xfrm>
          <a:noFill/>
        </p:spPr>
        <p:txBody>
          <a:bodyPr lIns="0" tIns="180000" rIns="0" bIns="0" anchor="ctr" anchorCtr="0">
            <a:normAutofit/>
          </a:bodyPr>
          <a:lstStyle>
            <a:lvl1pPr marL="0" algn="ctr" defTabSz="914400" rtl="0" eaLnBrk="1" latinLnBrk="0" hangingPunct="1">
              <a:lnSpc>
                <a:spcPct val="90000"/>
              </a:lnSpc>
              <a:spcBef>
                <a:spcPct val="0"/>
              </a:spcBef>
              <a:buNone/>
              <a:defRPr lang="ru-RU" sz="3600" b="1" kern="1200" dirty="0">
                <a:solidFill>
                  <a:schemeClr val="bg2"/>
                </a:solidFill>
                <a:latin typeface="+mj-lt"/>
                <a:ea typeface="+mj-ea"/>
                <a:cs typeface="+mj-cs"/>
              </a:defRPr>
            </a:lvl1pPr>
          </a:lstStyle>
          <a:p>
            <a:r>
              <a:rPr lang="en-US" noProof="0"/>
              <a:t>CLICK TO EDIT MASTER TITLE</a:t>
            </a:r>
          </a:p>
        </p:txBody>
      </p:sp>
      <p:sp>
        <p:nvSpPr>
          <p:cNvPr id="7" name="Text Placeholder 6">
            <a:extLst>
              <a:ext uri="{FF2B5EF4-FFF2-40B4-BE49-F238E27FC236}">
                <a16:creationId xmlns:a16="http://schemas.microsoft.com/office/drawing/2014/main" id="{2685A6CA-852E-4D31-8861-0347B4869D82}"/>
              </a:ext>
            </a:extLst>
          </p:cNvPr>
          <p:cNvSpPr>
            <a:spLocks noGrp="1"/>
          </p:cNvSpPr>
          <p:nvPr>
            <p:ph type="body" sz="quarter" idx="18"/>
          </p:nvPr>
        </p:nvSpPr>
        <p:spPr>
          <a:xfrm>
            <a:off x="3919728" y="1732572"/>
            <a:ext cx="4352400" cy="1404000"/>
          </a:xfrm>
          <a:solidFill>
            <a:schemeClr val="tx1"/>
          </a:solidFill>
        </p:spPr>
        <p:txBody>
          <a:bodyPr lIns="180000" tIns="360000" rIns="180000" bIns="0">
            <a:normAutofit/>
          </a:bodyPr>
          <a:lstStyle>
            <a:lvl1pPr marL="0" indent="0" algn="ctr">
              <a:buNone/>
              <a:defRPr sz="1800" b="1" i="0">
                <a:solidFill>
                  <a:schemeClr val="bg1"/>
                </a:solidFill>
              </a:defRPr>
            </a:lvl1pPr>
            <a:lvl2pPr marL="457200" indent="0">
              <a:buNone/>
              <a:defRPr i="1">
                <a:solidFill>
                  <a:schemeClr val="bg1"/>
                </a:solidFill>
              </a:defRPr>
            </a:lvl2pPr>
            <a:lvl3pPr>
              <a:defRPr i="1">
                <a:solidFill>
                  <a:schemeClr val="bg1"/>
                </a:solidFill>
              </a:defRPr>
            </a:lvl3pPr>
            <a:lvl4pPr>
              <a:defRPr i="1">
                <a:solidFill>
                  <a:schemeClr val="bg1"/>
                </a:solidFill>
              </a:defRPr>
            </a:lvl4pPr>
            <a:lvl5pPr>
              <a:defRPr i="1">
                <a:solidFill>
                  <a:schemeClr val="bg1"/>
                </a:solidFill>
              </a:defRPr>
            </a:lvl5pPr>
          </a:lstStyle>
          <a:p>
            <a:pPr lvl="0"/>
            <a:r>
              <a:rPr lang="en-US" noProof="0"/>
              <a:t>Click to edit Master text styles</a:t>
            </a:r>
          </a:p>
        </p:txBody>
      </p:sp>
      <p:sp>
        <p:nvSpPr>
          <p:cNvPr id="10" name="Rectangle 23" descr="Rectangle shape">
            <a:extLst>
              <a:ext uri="{FF2B5EF4-FFF2-40B4-BE49-F238E27FC236}">
                <a16:creationId xmlns:a16="http://schemas.microsoft.com/office/drawing/2014/main" id="{A5229D97-30B4-42B0-8D6E-5BE4A017D8F7}"/>
              </a:ext>
            </a:extLst>
          </p:cNvPr>
          <p:cNvSpPr/>
          <p:nvPr userDrawn="1"/>
        </p:nvSpPr>
        <p:spPr>
          <a:xfrm>
            <a:off x="5089200" y="1528090"/>
            <a:ext cx="7102800"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3634452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hree Blocks Content Layout">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Text Placeholder 2">
            <a:extLst>
              <a:ext uri="{FF2B5EF4-FFF2-40B4-BE49-F238E27FC236}">
                <a16:creationId xmlns:a16="http://schemas.microsoft.com/office/drawing/2014/main" id="{F947FF51-80C5-433A-A515-4334E29588D0}"/>
              </a:ext>
            </a:extLst>
          </p:cNvPr>
          <p:cNvSpPr>
            <a:spLocks noGrp="1"/>
          </p:cNvSpPr>
          <p:nvPr>
            <p:ph type="body" idx="1"/>
          </p:nvPr>
        </p:nvSpPr>
        <p:spPr>
          <a:xfrm>
            <a:off x="862258" y="1740127"/>
            <a:ext cx="7800832" cy="939606"/>
          </a:xfrm>
        </p:spPr>
        <p:txBody>
          <a:bodyPr lIns="0" tIns="0" rIns="0" bIns="0" anchor="t" anchorCtr="0">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0" name="Text Placeholder 2">
            <a:extLst>
              <a:ext uri="{FF2B5EF4-FFF2-40B4-BE49-F238E27FC236}">
                <a16:creationId xmlns:a16="http://schemas.microsoft.com/office/drawing/2014/main" id="{1F5FB13D-D6DC-4762-A443-A1E33781FA69}"/>
              </a:ext>
            </a:extLst>
          </p:cNvPr>
          <p:cNvSpPr>
            <a:spLocks noGrp="1"/>
          </p:cNvSpPr>
          <p:nvPr>
            <p:ph type="body" idx="13"/>
          </p:nvPr>
        </p:nvSpPr>
        <p:spPr>
          <a:xfrm>
            <a:off x="1216020" y="4552664"/>
            <a:ext cx="2926080" cy="1135351"/>
          </a:xfrm>
        </p:spPr>
        <p:txBody>
          <a:bodyPr lIns="0" tIns="0" rIns="0" bIns="0" anchor="t" anchorCtr="0">
            <a:normAutofit/>
          </a:bodyPr>
          <a:lstStyle>
            <a:lvl1pPr marL="0" indent="0">
              <a:spcBef>
                <a:spcPts val="600"/>
              </a:spcBef>
              <a:buClr>
                <a:schemeClr val="bg2"/>
              </a:buClr>
              <a:buFont typeface="Wingdings" panose="05000000000000000000" pitchFamily="2" charset="2"/>
              <a:buNone/>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 name="Title 1">
            <a:extLst>
              <a:ext uri="{FF2B5EF4-FFF2-40B4-BE49-F238E27FC236}">
                <a16:creationId xmlns:a16="http://schemas.microsoft.com/office/drawing/2014/main" id="{58EFAFB9-41FD-471B-8C26-B5481B74C36E}"/>
              </a:ext>
            </a:extLst>
          </p:cNvPr>
          <p:cNvSpPr>
            <a:spLocks noGrp="1"/>
          </p:cNvSpPr>
          <p:nvPr>
            <p:ph type="title" hasCustomPrompt="1"/>
          </p:nvPr>
        </p:nvSpPr>
        <p:spPr>
          <a:xfrm>
            <a:off x="838201" y="617258"/>
            <a:ext cx="7800832" cy="594132"/>
          </a:xfrm>
        </p:spPr>
        <p:txBody>
          <a:bodyPr lIns="0" tIns="0" rIns="0" bIns="0" anchor="b" anchorCtr="0">
            <a:normAutofit/>
          </a:bodyPr>
          <a:lstStyle>
            <a:lvl1pPr marL="0" algn="l"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 MASTER TITLE</a:t>
            </a:r>
          </a:p>
        </p:txBody>
      </p:sp>
      <p:sp>
        <p:nvSpPr>
          <p:cNvPr id="17" name="Text Placeholder 2">
            <a:extLst>
              <a:ext uri="{FF2B5EF4-FFF2-40B4-BE49-F238E27FC236}">
                <a16:creationId xmlns:a16="http://schemas.microsoft.com/office/drawing/2014/main" id="{F0D239C0-D332-4295-B0D2-EE7E153AEF85}"/>
              </a:ext>
            </a:extLst>
          </p:cNvPr>
          <p:cNvSpPr>
            <a:spLocks noGrp="1"/>
          </p:cNvSpPr>
          <p:nvPr>
            <p:ph type="body" idx="21" hasCustomPrompt="1"/>
          </p:nvPr>
        </p:nvSpPr>
        <p:spPr>
          <a:xfrm>
            <a:off x="1216020" y="4002722"/>
            <a:ext cx="2926080" cy="467382"/>
          </a:xfrm>
        </p:spPr>
        <p:txBody>
          <a:bodyPr lIns="0" tIns="0" rIns="0" bIns="0" anchor="b">
            <a:normAutofit/>
          </a:bodyPr>
          <a:lstStyle>
            <a:lvl1pPr marL="0" indent="0">
              <a:buNone/>
              <a:defRPr sz="22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Category Title</a:t>
            </a:r>
          </a:p>
        </p:txBody>
      </p:sp>
      <p:sp>
        <p:nvSpPr>
          <p:cNvPr id="24" name="Picture Placeholder 13">
            <a:extLst>
              <a:ext uri="{FF2B5EF4-FFF2-40B4-BE49-F238E27FC236}">
                <a16:creationId xmlns:a16="http://schemas.microsoft.com/office/drawing/2014/main" id="{6CFA9DC2-8816-4504-9E78-0D6A51A4ABBE}"/>
              </a:ext>
            </a:extLst>
          </p:cNvPr>
          <p:cNvSpPr>
            <a:spLocks noGrp="1"/>
          </p:cNvSpPr>
          <p:nvPr>
            <p:ph type="pic" sz="quarter" idx="16"/>
          </p:nvPr>
        </p:nvSpPr>
        <p:spPr>
          <a:xfrm>
            <a:off x="9013409"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8" name="Text Placeholder 7">
            <a:extLst>
              <a:ext uri="{FF2B5EF4-FFF2-40B4-BE49-F238E27FC236}">
                <a16:creationId xmlns:a16="http://schemas.microsoft.com/office/drawing/2014/main" id="{2C9DB526-D20B-406D-B9C4-1B2FE4922375}"/>
              </a:ext>
            </a:extLst>
          </p:cNvPr>
          <p:cNvSpPr>
            <a:spLocks noGrp="1"/>
          </p:cNvSpPr>
          <p:nvPr>
            <p:ph type="body" sz="quarter" idx="28" hasCustomPrompt="1"/>
          </p:nvPr>
        </p:nvSpPr>
        <p:spPr>
          <a:xfrm>
            <a:off x="862258" y="2780485"/>
            <a:ext cx="1188720" cy="1188720"/>
          </a:xfrm>
          <a:solidFill>
            <a:schemeClr val="bg2">
              <a:alpha val="50000"/>
            </a:schemeClr>
          </a:solidFill>
        </p:spPr>
        <p:txBody>
          <a:bodyPr lIns="0" tIns="0" rIns="0" bIns="0" anchor="ctr" anchorCtr="0">
            <a:normAutofit/>
          </a:bodyPr>
          <a:lstStyle>
            <a:lvl1pPr marL="0" indent="0" algn="ctr">
              <a:buNone/>
              <a:defRPr sz="7000" b="1">
                <a:solidFill>
                  <a:schemeClr val="tx1"/>
                </a:solidFill>
                <a:latin typeface="+mj-lt"/>
              </a:defRPr>
            </a:lvl1pPr>
          </a:lstStyle>
          <a:p>
            <a:pPr lvl="0"/>
            <a:r>
              <a:rPr lang="en-US" noProof="0"/>
              <a:t>1</a:t>
            </a:r>
          </a:p>
        </p:txBody>
      </p:sp>
      <p:sp>
        <p:nvSpPr>
          <p:cNvPr id="25" name="Text Placeholder 2">
            <a:extLst>
              <a:ext uri="{FF2B5EF4-FFF2-40B4-BE49-F238E27FC236}">
                <a16:creationId xmlns:a16="http://schemas.microsoft.com/office/drawing/2014/main" id="{76963D45-FFEE-47B2-BF3C-EF83D09DA715}"/>
              </a:ext>
            </a:extLst>
          </p:cNvPr>
          <p:cNvSpPr>
            <a:spLocks noGrp="1"/>
          </p:cNvSpPr>
          <p:nvPr>
            <p:ph type="body" idx="29"/>
          </p:nvPr>
        </p:nvSpPr>
        <p:spPr>
          <a:xfrm>
            <a:off x="4834375" y="4552664"/>
            <a:ext cx="2926080" cy="1135351"/>
          </a:xfrm>
        </p:spPr>
        <p:txBody>
          <a:bodyPr lIns="0" tIns="0" rIns="0" bIns="0" anchor="t" anchorCtr="0">
            <a:normAutofit/>
          </a:bodyPr>
          <a:lstStyle>
            <a:lvl1pPr marL="0" indent="0">
              <a:spcBef>
                <a:spcPts val="600"/>
              </a:spcBef>
              <a:buClr>
                <a:schemeClr val="bg2"/>
              </a:buClr>
              <a:buFont typeface="Wingdings" panose="05000000000000000000" pitchFamily="2" charset="2"/>
              <a:buNone/>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6" name="Text Placeholder 2">
            <a:extLst>
              <a:ext uri="{FF2B5EF4-FFF2-40B4-BE49-F238E27FC236}">
                <a16:creationId xmlns:a16="http://schemas.microsoft.com/office/drawing/2014/main" id="{F0C6A052-44FB-4766-A715-5F60A7AEF0AD}"/>
              </a:ext>
            </a:extLst>
          </p:cNvPr>
          <p:cNvSpPr>
            <a:spLocks noGrp="1"/>
          </p:cNvSpPr>
          <p:nvPr>
            <p:ph type="body" idx="30" hasCustomPrompt="1"/>
          </p:nvPr>
        </p:nvSpPr>
        <p:spPr>
          <a:xfrm>
            <a:off x="4834375" y="4002722"/>
            <a:ext cx="2926080" cy="467382"/>
          </a:xfrm>
        </p:spPr>
        <p:txBody>
          <a:bodyPr lIns="0" tIns="0" rIns="0" bIns="0" anchor="b">
            <a:normAutofit/>
          </a:bodyPr>
          <a:lstStyle>
            <a:lvl1pPr marL="0" indent="0">
              <a:buNone/>
              <a:defRPr sz="22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Category Title</a:t>
            </a:r>
          </a:p>
        </p:txBody>
      </p:sp>
      <p:sp>
        <p:nvSpPr>
          <p:cNvPr id="27" name="Text Placeholder 7">
            <a:extLst>
              <a:ext uri="{FF2B5EF4-FFF2-40B4-BE49-F238E27FC236}">
                <a16:creationId xmlns:a16="http://schemas.microsoft.com/office/drawing/2014/main" id="{26217025-86DB-4E40-9AE4-98C2F14CA8DA}"/>
              </a:ext>
            </a:extLst>
          </p:cNvPr>
          <p:cNvSpPr>
            <a:spLocks noGrp="1"/>
          </p:cNvSpPr>
          <p:nvPr>
            <p:ph type="body" sz="quarter" idx="31" hasCustomPrompt="1"/>
          </p:nvPr>
        </p:nvSpPr>
        <p:spPr>
          <a:xfrm>
            <a:off x="4480613" y="2780485"/>
            <a:ext cx="1188720" cy="1188720"/>
          </a:xfrm>
          <a:solidFill>
            <a:schemeClr val="bg2">
              <a:alpha val="50000"/>
            </a:schemeClr>
          </a:solidFill>
        </p:spPr>
        <p:txBody>
          <a:bodyPr lIns="0" tIns="0" rIns="0" bIns="0" anchor="ctr" anchorCtr="0">
            <a:normAutofit/>
          </a:bodyPr>
          <a:lstStyle>
            <a:lvl1pPr marL="0" indent="0" algn="ctr">
              <a:buNone/>
              <a:defRPr sz="7000" b="1">
                <a:solidFill>
                  <a:schemeClr val="tx1"/>
                </a:solidFill>
                <a:latin typeface="+mj-lt"/>
              </a:defRPr>
            </a:lvl1pPr>
          </a:lstStyle>
          <a:p>
            <a:pPr lvl="0"/>
            <a:r>
              <a:rPr lang="en-US" noProof="0"/>
              <a:t>2</a:t>
            </a:r>
          </a:p>
        </p:txBody>
      </p:sp>
      <p:sp>
        <p:nvSpPr>
          <p:cNvPr id="28" name="Text Placeholder 2">
            <a:extLst>
              <a:ext uri="{FF2B5EF4-FFF2-40B4-BE49-F238E27FC236}">
                <a16:creationId xmlns:a16="http://schemas.microsoft.com/office/drawing/2014/main" id="{5CDA6EA2-A642-4AE3-88FA-F776A7BE3CA8}"/>
              </a:ext>
            </a:extLst>
          </p:cNvPr>
          <p:cNvSpPr>
            <a:spLocks noGrp="1"/>
          </p:cNvSpPr>
          <p:nvPr>
            <p:ph type="body" idx="32"/>
          </p:nvPr>
        </p:nvSpPr>
        <p:spPr>
          <a:xfrm>
            <a:off x="8452731" y="4552664"/>
            <a:ext cx="2926080" cy="1135351"/>
          </a:xfrm>
        </p:spPr>
        <p:txBody>
          <a:bodyPr lIns="0" tIns="0" rIns="0" bIns="0" anchor="t" anchorCtr="0">
            <a:normAutofit/>
          </a:bodyPr>
          <a:lstStyle>
            <a:lvl1pPr marL="0" indent="0">
              <a:spcBef>
                <a:spcPts val="600"/>
              </a:spcBef>
              <a:buClr>
                <a:schemeClr val="bg2"/>
              </a:buClr>
              <a:buFont typeface="Wingdings" panose="05000000000000000000" pitchFamily="2" charset="2"/>
              <a:buNone/>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9" name="Text Placeholder 2">
            <a:extLst>
              <a:ext uri="{FF2B5EF4-FFF2-40B4-BE49-F238E27FC236}">
                <a16:creationId xmlns:a16="http://schemas.microsoft.com/office/drawing/2014/main" id="{FCF657BA-97D6-465F-8436-31FB0B884C8B}"/>
              </a:ext>
            </a:extLst>
          </p:cNvPr>
          <p:cNvSpPr>
            <a:spLocks noGrp="1"/>
          </p:cNvSpPr>
          <p:nvPr>
            <p:ph type="body" idx="33" hasCustomPrompt="1"/>
          </p:nvPr>
        </p:nvSpPr>
        <p:spPr>
          <a:xfrm>
            <a:off x="8452731" y="4002722"/>
            <a:ext cx="2926080" cy="467382"/>
          </a:xfrm>
        </p:spPr>
        <p:txBody>
          <a:bodyPr lIns="0" tIns="0" rIns="0" bIns="0" anchor="b">
            <a:normAutofit/>
          </a:bodyPr>
          <a:lstStyle>
            <a:lvl1pPr marL="0" indent="0">
              <a:buNone/>
              <a:defRPr sz="22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Category Title</a:t>
            </a:r>
          </a:p>
        </p:txBody>
      </p:sp>
      <p:sp>
        <p:nvSpPr>
          <p:cNvPr id="30" name="Text Placeholder 7">
            <a:extLst>
              <a:ext uri="{FF2B5EF4-FFF2-40B4-BE49-F238E27FC236}">
                <a16:creationId xmlns:a16="http://schemas.microsoft.com/office/drawing/2014/main" id="{CBAA4180-32A5-4A82-BFBA-8673723FAAEA}"/>
              </a:ext>
            </a:extLst>
          </p:cNvPr>
          <p:cNvSpPr>
            <a:spLocks noGrp="1"/>
          </p:cNvSpPr>
          <p:nvPr>
            <p:ph type="body" sz="quarter" idx="34" hasCustomPrompt="1"/>
          </p:nvPr>
        </p:nvSpPr>
        <p:spPr>
          <a:xfrm>
            <a:off x="8098969" y="2780485"/>
            <a:ext cx="1188720" cy="1188720"/>
          </a:xfrm>
          <a:solidFill>
            <a:schemeClr val="bg2">
              <a:alpha val="50000"/>
            </a:schemeClr>
          </a:solidFill>
        </p:spPr>
        <p:txBody>
          <a:bodyPr lIns="0" tIns="0" rIns="0" bIns="0" anchor="ctr" anchorCtr="0">
            <a:normAutofit/>
          </a:bodyPr>
          <a:lstStyle>
            <a:lvl1pPr marL="0" indent="0" algn="ctr">
              <a:buNone/>
              <a:defRPr sz="7000" b="1">
                <a:solidFill>
                  <a:schemeClr val="tx1"/>
                </a:solidFill>
                <a:latin typeface="+mj-lt"/>
              </a:defRPr>
            </a:lvl1pPr>
          </a:lstStyle>
          <a:p>
            <a:pPr lvl="0"/>
            <a:r>
              <a:rPr lang="en-US" noProof="0"/>
              <a:t>3</a:t>
            </a:r>
          </a:p>
        </p:txBody>
      </p:sp>
      <p:sp>
        <p:nvSpPr>
          <p:cNvPr id="18" name="Rectangle 16" descr="Rectangle shape">
            <a:extLst>
              <a:ext uri="{FF2B5EF4-FFF2-40B4-BE49-F238E27FC236}">
                <a16:creationId xmlns:a16="http://schemas.microsoft.com/office/drawing/2014/main" id="{8F2E6E6B-AE50-42CD-844F-3408DB11EFCE}"/>
              </a:ext>
            </a:extLst>
          </p:cNvPr>
          <p:cNvSpPr/>
          <p:nvPr userDrawn="1"/>
        </p:nvSpPr>
        <p:spPr>
          <a:xfrm>
            <a:off x="0" y="1380173"/>
            <a:ext cx="5005520"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662524975"/>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D929453-E4C7-46CA-BEF5-0E2A92C8EE8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b="1" noProof="0"/>
              <a:t>CLICK TO EDIT MASTER TITLE</a:t>
            </a:r>
            <a:endParaRPr lang="en-US" noProof="0"/>
          </a:p>
        </p:txBody>
      </p:sp>
      <p:sp>
        <p:nvSpPr>
          <p:cNvPr id="3" name="Text Placeholder 2">
            <a:extLst>
              <a:ext uri="{FF2B5EF4-FFF2-40B4-BE49-F238E27FC236}">
                <a16:creationId xmlns:a16="http://schemas.microsoft.com/office/drawing/2014/main" id="{A92ADBBF-AAD4-4971-A7E7-A5D5720D4237}"/>
              </a:ext>
            </a:extLst>
          </p:cNvPr>
          <p:cNvSpPr>
            <a:spLocks noGrp="1"/>
          </p:cNvSpPr>
          <p:nvPr>
            <p:ph type="body" idx="1"/>
          </p:nvPr>
        </p:nvSpPr>
        <p:spPr>
          <a:xfrm>
            <a:off x="838200" y="1825625"/>
            <a:ext cx="10515600" cy="4117975"/>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a:extLst>
              <a:ext uri="{FF2B5EF4-FFF2-40B4-BE49-F238E27FC236}">
                <a16:creationId xmlns:a16="http://schemas.microsoft.com/office/drawing/2014/main" id="{43DB9995-22AA-4982-8BC6-63933E69EE43}"/>
              </a:ext>
            </a:extLst>
          </p:cNvPr>
          <p:cNvSpPr>
            <a:spLocks noGrp="1"/>
          </p:cNvSpPr>
          <p:nvPr>
            <p:ph type="dt" sz="half" idx="2"/>
          </p:nvPr>
        </p:nvSpPr>
        <p:spPr>
          <a:xfrm>
            <a:off x="838200" y="6095571"/>
            <a:ext cx="2743200" cy="225970"/>
          </a:xfrm>
          <a:prstGeom prst="rect">
            <a:avLst/>
          </a:prstGeom>
        </p:spPr>
        <p:txBody>
          <a:bodyPr vert="horz" lIns="0" tIns="0" rIns="0" bIns="0" rtlCol="0" anchor="b" anchorCtr="0"/>
          <a:lstStyle>
            <a:lvl1pPr algn="l">
              <a:defRPr sz="1000" i="0">
                <a:solidFill>
                  <a:schemeClr val="tx2"/>
                </a:solidFill>
              </a:defRPr>
            </a:lvl1pPr>
          </a:lstStyle>
          <a:p>
            <a:r>
              <a:rPr lang="en-US" noProof="0" dirty="0"/>
              <a:t>MM.DD.20XX</a:t>
            </a:r>
          </a:p>
        </p:txBody>
      </p:sp>
      <p:sp>
        <p:nvSpPr>
          <p:cNvPr id="5" name="Footer Placeholder 4">
            <a:extLst>
              <a:ext uri="{FF2B5EF4-FFF2-40B4-BE49-F238E27FC236}">
                <a16:creationId xmlns:a16="http://schemas.microsoft.com/office/drawing/2014/main" id="{9A7B33D2-B564-49D1-84C1-0C8A19C2E6DE}"/>
              </a:ext>
            </a:extLst>
          </p:cNvPr>
          <p:cNvSpPr>
            <a:spLocks noGrp="1"/>
          </p:cNvSpPr>
          <p:nvPr>
            <p:ph type="ftr" sz="quarter" idx="3"/>
          </p:nvPr>
        </p:nvSpPr>
        <p:spPr>
          <a:xfrm>
            <a:off x="839788" y="6336289"/>
            <a:ext cx="2741612" cy="225969"/>
          </a:xfrm>
          <a:prstGeom prst="rect">
            <a:avLst/>
          </a:prstGeom>
        </p:spPr>
        <p:txBody>
          <a:bodyPr vert="horz" lIns="0" tIns="0" rIns="0" bIns="0" rtlCol="0" anchor="t" anchorCtr="0"/>
          <a:lstStyle>
            <a:lvl1pPr algn="l">
              <a:defRPr sz="1000" i="0">
                <a:solidFill>
                  <a:schemeClr val="tx2"/>
                </a:solidFill>
              </a:defRPr>
            </a:lvl1pPr>
          </a:lstStyle>
          <a:p>
            <a:r>
              <a:rPr lang="en-US" noProof="0" dirty="0"/>
              <a:t>ADD A FOOTER</a:t>
            </a:r>
          </a:p>
        </p:txBody>
      </p:sp>
      <p:sp>
        <p:nvSpPr>
          <p:cNvPr id="6" name="Slide Number Placeholder 5">
            <a:extLst>
              <a:ext uri="{FF2B5EF4-FFF2-40B4-BE49-F238E27FC236}">
                <a16:creationId xmlns:a16="http://schemas.microsoft.com/office/drawing/2014/main" id="{E7594BD2-D6A7-476C-B277-0BD3FFADCDA3}"/>
              </a:ext>
            </a:extLst>
          </p:cNvPr>
          <p:cNvSpPr>
            <a:spLocks noGrp="1"/>
          </p:cNvSpPr>
          <p:nvPr>
            <p:ph type="sldNum" sz="quarter" idx="4"/>
          </p:nvPr>
        </p:nvSpPr>
        <p:spPr>
          <a:xfrm>
            <a:off x="11087100" y="6262758"/>
            <a:ext cx="266700" cy="225969"/>
          </a:xfrm>
          <a:prstGeom prst="rect">
            <a:avLst/>
          </a:prstGeom>
        </p:spPr>
        <p:txBody>
          <a:bodyPr vert="horz" lIns="0" tIns="0" rIns="0" bIns="0" rtlCol="0" anchor="t" anchorCtr="0"/>
          <a:lstStyle>
            <a:lvl1pPr algn="ctr">
              <a:defRPr sz="1000" b="1" i="0">
                <a:solidFill>
                  <a:srgbClr val="006F83"/>
                </a:solidFill>
              </a:defRPr>
            </a:lvl1pPr>
          </a:lstStyle>
          <a:p>
            <a:fld id="{D9BB3731-526F-4638-85F8-715D717FFC12}" type="slidenum">
              <a:rPr lang="en-US" noProof="0" smtClean="0"/>
              <a:pPr/>
              <a:t>‹#›</a:t>
            </a:fld>
            <a:endParaRPr lang="en-US" noProof="0" dirty="0"/>
          </a:p>
        </p:txBody>
      </p:sp>
    </p:spTree>
    <p:extLst>
      <p:ext uri="{BB962C8B-B14F-4D97-AF65-F5344CB8AC3E}">
        <p14:creationId xmlns:p14="http://schemas.microsoft.com/office/powerpoint/2010/main" val="3804363529"/>
      </p:ext>
    </p:extLst>
  </p:cSld>
  <p:clrMap bg1="lt1" tx1="dk1" bg2="lt2" tx2="dk2" accent1="accent1" accent2="accent2" accent3="accent3" accent4="accent4" accent5="accent5" accent6="accent6" hlink="hlink" folHlink="folHlink"/>
  <p:sldLayoutIdLst>
    <p:sldLayoutId id="2147483651" r:id="rId1"/>
    <p:sldLayoutId id="2147483652" r:id="rId2"/>
    <p:sldLayoutId id="2147483654" r:id="rId3"/>
    <p:sldLayoutId id="2147483661" r:id="rId4"/>
    <p:sldLayoutId id="2147483660" r:id="rId5"/>
    <p:sldLayoutId id="2147483662" r:id="rId6"/>
    <p:sldLayoutId id="2147483663" r:id="rId7"/>
    <p:sldLayoutId id="2147483664" r:id="rId8"/>
    <p:sldLayoutId id="2147483665" r:id="rId9"/>
    <p:sldLayoutId id="2147483666" r:id="rId10"/>
    <p:sldLayoutId id="2147483667" r:id="rId11"/>
    <p:sldLayoutId id="2147483668" r:id="rId12"/>
    <p:sldLayoutId id="2147483669" r:id="rId13"/>
    <p:sldLayoutId id="2147483670" r:id="rId14"/>
    <p:sldLayoutId id="2147483671" r:id="rId15"/>
    <p:sldLayoutId id="2147483672" r:id="rId16"/>
    <p:sldLayoutId id="2147483673" r:id="rId17"/>
    <p:sldLayoutId id="2147483674" r:id="rId18"/>
    <p:sldLayoutId id="2147483675" r:id="rId19"/>
    <p:sldLayoutId id="2147483676" r:id="rId20"/>
    <p:sldLayoutId id="2147483677" r:id="rId21"/>
    <p:sldLayoutId id="2147483678" r:id="rId22"/>
    <p:sldLayoutId id="2147483679" r:id="rId23"/>
    <p:sldLayoutId id="2147483680" r:id="rId24"/>
    <p:sldLayoutId id="2147483681" r:id="rId25"/>
    <p:sldLayoutId id="2147483682" r:id="rId26"/>
    <p:sldLayoutId id="2147483684" r:id="rId27"/>
    <p:sldLayoutId id="2147483685" r:id="rId28"/>
    <p:sldLayoutId id="2147483686" r:id="rId29"/>
    <p:sldLayoutId id="2147483689" r:id="rId30"/>
    <p:sldLayoutId id="2147483690" r:id="rId31"/>
    <p:sldLayoutId id="2147483691" r:id="rId32"/>
    <p:sldLayoutId id="2147483694" r:id="rId33"/>
    <p:sldLayoutId id="2147483692" r:id="rId34"/>
    <p:sldLayoutId id="2147483687" r:id="rId35"/>
    <p:sldLayoutId id="2147483693" r:id="rId36"/>
    <p:sldLayoutId id="2147483683" r:id="rId37"/>
  </p:sldLayoutIdLst>
  <p:hf hdr="0"/>
  <p:txStyles>
    <p:title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Clr>
          <a:schemeClr val="bg2"/>
        </a:buClr>
        <a:buFont typeface="Wingdings" pitchFamily="2" charset="2"/>
        <a:buChar char="§"/>
        <a:defRPr sz="24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Clr>
          <a:schemeClr val="bg2"/>
        </a:buClr>
        <a:buFont typeface="Wingdings" pitchFamily="2" charset="2"/>
        <a:buChar char="§"/>
        <a:defRPr sz="20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Clr>
          <a:schemeClr val="bg2"/>
        </a:buClr>
        <a:buFont typeface="Wingdings" pitchFamily="2" charset="2"/>
        <a:buChar char="§"/>
        <a:defRPr sz="18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Clr>
          <a:schemeClr val="bg2"/>
        </a:buClr>
        <a:buFont typeface="Wingdings" pitchFamily="2" charset="2"/>
        <a:buChar char="§"/>
        <a:defRPr sz="16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Clr>
          <a:schemeClr val="bg2"/>
        </a:buClr>
        <a:buFont typeface="Wingdings" pitchFamily="2" charset="2"/>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55" userDrawn="1">
          <p15:clr>
            <a:srgbClr val="F26B43"/>
          </p15:clr>
        </p15:guide>
        <p15:guide id="2" pos="7151" userDrawn="1">
          <p15:clr>
            <a:srgbClr val="F26B43"/>
          </p15:clr>
        </p15:guide>
        <p15:guide id="3" pos="529" userDrawn="1">
          <p15:clr>
            <a:srgbClr val="F26B43"/>
          </p15:clr>
        </p15:guide>
        <p15:guide id="4" orient="horz" pos="3816" userDrawn="1">
          <p15:clr>
            <a:srgbClr val="F26B43"/>
          </p15:clr>
        </p15:guide>
        <p15:guide id="5" orient="horz" pos="4065" userDrawn="1">
          <p15:clr>
            <a:srgbClr val="F26B43"/>
          </p15:clr>
        </p15:guide>
        <p15:guide id="6" orient="horz" pos="482" userDrawn="1">
          <p15:clr>
            <a:srgbClr val="F26B43"/>
          </p15:clr>
        </p15:guide>
        <p15:guide id="7" pos="3840" userDrawn="1">
          <p15:clr>
            <a:srgbClr val="F26B43"/>
          </p15:clr>
        </p15:guide>
        <p15:guide id="8" orient="horz" pos="2160" userDrawn="1">
          <p15:clr>
            <a:srgbClr val="F26B43"/>
          </p15:clr>
        </p15:guide>
        <p15:guide id="9" pos="3318" userDrawn="1">
          <p15:clr>
            <a:srgbClr val="F26B43"/>
          </p15:clr>
        </p15:guide>
        <p15:guide id="10" pos="4384"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6.xml"/><Relationship Id="rId1" Type="http://schemas.openxmlformats.org/officeDocument/2006/relationships/slideLayout" Target="../slideLayouts/slideLayout2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29.xml"/></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9.xml"/></Relationships>
</file>

<file path=ppt/slides/_rels/slide14.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29.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9.xml"/></Relationships>
</file>

<file path=ppt/slides/_rels/slide1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9.xml"/></Relationships>
</file>

<file path=ppt/slides/_rels/slide2.xml.rels><?xml version="1.0" encoding="UTF-8" standalone="yes"?>
<Relationships xmlns="http://schemas.openxmlformats.org/package/2006/relationships"><Relationship Id="rId3" Type="http://schemas.openxmlformats.org/officeDocument/2006/relationships/image" Target="../media/image9.jpeg"/><Relationship Id="rId7" Type="http://schemas.openxmlformats.org/officeDocument/2006/relationships/image" Target="../media/image13.png"/><Relationship Id="rId2" Type="http://schemas.openxmlformats.org/officeDocument/2006/relationships/image" Target="../media/image8.jpeg"/><Relationship Id="rId1" Type="http://schemas.openxmlformats.org/officeDocument/2006/relationships/slideLayout" Target="../slideLayouts/slideLayout3.xml"/><Relationship Id="rId6" Type="http://schemas.openxmlformats.org/officeDocument/2006/relationships/image" Target="../media/image12.jpeg"/><Relationship Id="rId5" Type="http://schemas.openxmlformats.org/officeDocument/2006/relationships/image" Target="../media/image11.jpeg"/><Relationship Id="rId4" Type="http://schemas.openxmlformats.org/officeDocument/2006/relationships/image" Target="../media/image10.jpeg"/></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0.png"/><Relationship Id="rId1" Type="http://schemas.openxmlformats.org/officeDocument/2006/relationships/slideLayout" Target="../slideLayouts/slideLayout29.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29.xml"/><Relationship Id="rId4" Type="http://schemas.openxmlformats.org/officeDocument/2006/relationships/image" Target="../media/image32.png"/></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9.xml"/><Relationship Id="rId1" Type="http://schemas.openxmlformats.org/officeDocument/2006/relationships/slideLayout" Target="../slideLayouts/slideLayout29.xml"/><Relationship Id="rId4" Type="http://schemas.openxmlformats.org/officeDocument/2006/relationships/image" Target="../media/image34.png"/></Relationships>
</file>

<file path=ppt/slides/_rels/slide2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9.xml"/></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0.xml"/><Relationship Id="rId1" Type="http://schemas.openxmlformats.org/officeDocument/2006/relationships/slideLayout" Target="../slideLayouts/slideLayout29.xml"/><Relationship Id="rId4" Type="http://schemas.openxmlformats.org/officeDocument/2006/relationships/image" Target="../media/image3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9.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9.xml"/></Relationships>
</file>

<file path=ppt/slides/_rels/slide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9.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3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1.xml"/><Relationship Id="rId1" Type="http://schemas.openxmlformats.org/officeDocument/2006/relationships/slideLayout" Target="../slideLayouts/slideLayout6.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9.xml"/></Relationships>
</file>

<file path=ppt/slides/_rels/slide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xml"/><Relationship Id="rId1" Type="http://schemas.openxmlformats.org/officeDocument/2006/relationships/slideLayout" Target="../slideLayouts/slideLayout29.xml"/></Relationships>
</file>

<file path=ppt/slides/_rels/slide9.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5.xml"/><Relationship Id="rId1" Type="http://schemas.openxmlformats.org/officeDocument/2006/relationships/slideLayout" Target="../slideLayouts/slideLayout2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agline">
            <a:extLst>
              <a:ext uri="{FF2B5EF4-FFF2-40B4-BE49-F238E27FC236}">
                <a16:creationId xmlns:a16="http://schemas.microsoft.com/office/drawing/2014/main" id="{207A4895-FD99-4E27-98FF-7558F17D6AA0}"/>
              </a:ext>
            </a:extLst>
          </p:cNvPr>
          <p:cNvSpPr>
            <a:spLocks noGrp="1"/>
          </p:cNvSpPr>
          <p:nvPr>
            <p:ph type="body" sz="quarter" idx="15"/>
          </p:nvPr>
        </p:nvSpPr>
        <p:spPr/>
        <p:txBody>
          <a:bodyPr/>
          <a:lstStyle/>
          <a:p>
            <a:r>
              <a:rPr lang="en-US" dirty="0"/>
              <a:t>TEAM JADEN</a:t>
            </a:r>
            <a:br>
              <a:rPr lang="en-US" dirty="0"/>
            </a:br>
            <a:r>
              <a:rPr lang="en-US" dirty="0"/>
              <a:t>DAI01</a:t>
            </a:r>
          </a:p>
        </p:txBody>
      </p:sp>
      <p:sp>
        <p:nvSpPr>
          <p:cNvPr id="2" name="Slide Number">
            <a:extLst>
              <a:ext uri="{FF2B5EF4-FFF2-40B4-BE49-F238E27FC236}">
                <a16:creationId xmlns:a16="http://schemas.microsoft.com/office/drawing/2014/main" id="{8824D513-D7C2-42B7-A630-6D10C2711BF3}"/>
              </a:ext>
            </a:extLst>
          </p:cNvPr>
          <p:cNvSpPr>
            <a:spLocks noGrp="1"/>
          </p:cNvSpPr>
          <p:nvPr>
            <p:ph type="sldNum" sz="quarter" idx="12"/>
          </p:nvPr>
        </p:nvSpPr>
        <p:spPr/>
        <p:txBody>
          <a:bodyPr/>
          <a:lstStyle/>
          <a:p>
            <a:fld id="{D9BB3731-526F-4638-85F8-715D717FFC12}" type="slidenum">
              <a:rPr lang="en-US" smtClean="0"/>
              <a:t>1</a:t>
            </a:fld>
            <a:endParaRPr lang="en-US" dirty="0"/>
          </a:p>
        </p:txBody>
      </p:sp>
      <p:grpSp>
        <p:nvGrpSpPr>
          <p:cNvPr id="14" name="Group 13"/>
          <p:cNvGrpSpPr/>
          <p:nvPr/>
        </p:nvGrpSpPr>
        <p:grpSpPr>
          <a:xfrm>
            <a:off x="5379277" y="767943"/>
            <a:ext cx="1433447" cy="879881"/>
            <a:chOff x="5417683" y="767943"/>
            <a:chExt cx="1433447" cy="879881"/>
          </a:xfrm>
        </p:grpSpPr>
        <p:pic>
          <p:nvPicPr>
            <p:cNvPr id="9" name="Picture 8"/>
            <p:cNvPicPr>
              <a:picLocks noChangeAspect="1"/>
            </p:cNvPicPr>
            <p:nvPr/>
          </p:nvPicPr>
          <p:blipFill rotWithShape="1">
            <a:blip r:embed="rId2"/>
            <a:srcRect l="13890" t="11745" r="14765" b="14321"/>
            <a:stretch/>
          </p:blipFill>
          <p:spPr>
            <a:xfrm>
              <a:off x="5586994" y="871870"/>
              <a:ext cx="1094825" cy="672027"/>
            </a:xfrm>
            <a:prstGeom prst="rect">
              <a:avLst/>
            </a:prstGeom>
            <a:ln>
              <a:noFill/>
            </a:ln>
          </p:spPr>
        </p:pic>
        <p:sp>
          <p:nvSpPr>
            <p:cNvPr id="13" name="Rectangle 12"/>
            <p:cNvSpPr/>
            <p:nvPr/>
          </p:nvSpPr>
          <p:spPr>
            <a:xfrm>
              <a:off x="5417683" y="767943"/>
              <a:ext cx="1433447" cy="879881"/>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sp>
        <p:nvSpPr>
          <p:cNvPr id="17" name="Title">
            <a:extLst>
              <a:ext uri="{FF2B5EF4-FFF2-40B4-BE49-F238E27FC236}">
                <a16:creationId xmlns:a16="http://schemas.microsoft.com/office/drawing/2014/main" id="{CDF2CC42-ED6C-48CF-B6C9-D28B128F451B}"/>
              </a:ext>
            </a:extLst>
          </p:cNvPr>
          <p:cNvSpPr txBox="1">
            <a:spLocks/>
          </p:cNvSpPr>
          <p:nvPr/>
        </p:nvSpPr>
        <p:spPr>
          <a:xfrm>
            <a:off x="4093464" y="2117623"/>
            <a:ext cx="4005072" cy="2977551"/>
          </a:xfrm>
          <a:prstGeom prst="rect">
            <a:avLst/>
          </a:prstGeom>
          <a:solidFill>
            <a:schemeClr val="tx1"/>
          </a:solidFill>
          <a:ln>
            <a:noFill/>
          </a:ln>
        </p:spPr>
        <p:txBody>
          <a:bodyPr vert="horz" lIns="91440" tIns="72000" rIns="91440" bIns="216000" rtlCol="0" anchor="b">
            <a:normAutofit fontScale="97500"/>
          </a:bodyPr>
          <a:lstStyle>
            <a:lvl1pPr algn="ctr" defTabSz="914400" rtl="0" eaLnBrk="1" latinLnBrk="0" hangingPunct="1">
              <a:lnSpc>
                <a:spcPct val="85000"/>
              </a:lnSpc>
              <a:spcBef>
                <a:spcPct val="0"/>
              </a:spcBef>
              <a:buNone/>
              <a:defRPr lang="ru-RU" sz="6000" b="1" kern="1200" dirty="0">
                <a:solidFill>
                  <a:schemeClr val="bg2"/>
                </a:solidFill>
                <a:latin typeface="+mj-lt"/>
                <a:ea typeface="+mn-ea"/>
                <a:cs typeface="+mn-cs"/>
              </a:defRPr>
            </a:lvl1pPr>
          </a:lstStyle>
          <a:p>
            <a:endParaRPr lang="en-US" dirty="0"/>
          </a:p>
        </p:txBody>
      </p:sp>
      <p:sp>
        <p:nvSpPr>
          <p:cNvPr id="16" name="TextBox 15"/>
          <p:cNvSpPr txBox="1"/>
          <p:nvPr/>
        </p:nvSpPr>
        <p:spPr>
          <a:xfrm>
            <a:off x="4093464" y="2144459"/>
            <a:ext cx="4005073" cy="2923877"/>
          </a:xfrm>
          <a:prstGeom prst="rect">
            <a:avLst/>
          </a:prstGeom>
          <a:noFill/>
        </p:spPr>
        <p:txBody>
          <a:bodyPr wrap="square" rtlCol="0" anchor="ctr">
            <a:spAutoFit/>
          </a:bodyPr>
          <a:lstStyle/>
          <a:p>
            <a:pPr algn="ctr"/>
            <a:r>
              <a:rPr lang="en-US" sz="4600" b="1" dirty="0">
                <a:solidFill>
                  <a:schemeClr val="bg2"/>
                </a:solidFill>
                <a:latin typeface="+mj-lt"/>
              </a:rPr>
              <a:t>INVESTING IN U.S. </a:t>
            </a:r>
          </a:p>
          <a:p>
            <a:pPr algn="ctr"/>
            <a:r>
              <a:rPr lang="en-US" sz="4600" b="1" dirty="0">
                <a:solidFill>
                  <a:schemeClr val="bg2"/>
                </a:solidFill>
                <a:latin typeface="+mj-lt"/>
              </a:rPr>
              <a:t>WIND POWER</a:t>
            </a:r>
          </a:p>
        </p:txBody>
      </p:sp>
    </p:spTree>
    <p:extLst>
      <p:ext uri="{BB962C8B-B14F-4D97-AF65-F5344CB8AC3E}">
        <p14:creationId xmlns:p14="http://schemas.microsoft.com/office/powerpoint/2010/main" val="29127250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hart 7"/>
          <p:cNvGraphicFramePr/>
          <p:nvPr>
            <p:extLst>
              <p:ext uri="{D42A27DB-BD31-4B8C-83A1-F6EECF244321}">
                <p14:modId xmlns:p14="http://schemas.microsoft.com/office/powerpoint/2010/main" val="2363810053"/>
              </p:ext>
            </p:extLst>
          </p:nvPr>
        </p:nvGraphicFramePr>
        <p:xfrm>
          <a:off x="504000" y="1859165"/>
          <a:ext cx="10849800" cy="4403593"/>
        </p:xfrm>
        <a:graphic>
          <a:graphicData uri="http://schemas.openxmlformats.org/drawingml/2006/chart">
            <c:chart xmlns:c="http://schemas.openxmlformats.org/drawingml/2006/chart" xmlns:r="http://schemas.openxmlformats.org/officeDocument/2006/relationships" r:id="rId3"/>
          </a:graphicData>
        </a:graphic>
      </p:graphicFrame>
      <p:sp>
        <p:nvSpPr>
          <p:cNvPr id="2" name="Slide Number Placeholder 1"/>
          <p:cNvSpPr>
            <a:spLocks noGrp="1"/>
          </p:cNvSpPr>
          <p:nvPr>
            <p:ph type="sldNum" sz="quarter" idx="12"/>
          </p:nvPr>
        </p:nvSpPr>
        <p:spPr/>
        <p:txBody>
          <a:bodyPr/>
          <a:lstStyle/>
          <a:p>
            <a:fld id="{D9BB3731-526F-4638-85F8-715D717FFC12}" type="slidenum">
              <a:rPr lang="en-US" noProof="0" smtClean="0"/>
              <a:t>10</a:t>
            </a:fld>
            <a:endParaRPr lang="en-US" noProof="0" dirty="0"/>
          </a:p>
        </p:txBody>
      </p:sp>
      <p:sp>
        <p:nvSpPr>
          <p:cNvPr id="3" name="Title 2"/>
          <p:cNvSpPr>
            <a:spLocks noGrp="1"/>
          </p:cNvSpPr>
          <p:nvPr>
            <p:ph type="title"/>
          </p:nvPr>
        </p:nvSpPr>
        <p:spPr>
          <a:xfrm>
            <a:off x="419100" y="365125"/>
            <a:ext cx="11353800" cy="1187811"/>
          </a:xfrm>
        </p:spPr>
        <p:txBody>
          <a:bodyPr>
            <a:normAutofit/>
          </a:bodyPr>
          <a:lstStyle/>
          <a:p>
            <a:r>
              <a:rPr lang="en-SG" sz="2800" dirty="0"/>
              <a:t>U.S. ranks lower than many other countries in terms of wind energy as a share of total generation at only 9%</a:t>
            </a:r>
          </a:p>
        </p:txBody>
      </p:sp>
      <p:sp>
        <p:nvSpPr>
          <p:cNvPr id="31" name="Footer Placeholder 2">
            <a:extLst>
              <a:ext uri="{FF2B5EF4-FFF2-40B4-BE49-F238E27FC236}">
                <a16:creationId xmlns:a16="http://schemas.microsoft.com/office/drawing/2014/main" id="{1CB68A50-8C3B-4ABB-8E3E-121FFCFE44DD}"/>
              </a:ext>
            </a:extLst>
          </p:cNvPr>
          <p:cNvSpPr txBox="1">
            <a:spLocks/>
          </p:cNvSpPr>
          <p:nvPr/>
        </p:nvSpPr>
        <p:spPr>
          <a:xfrm>
            <a:off x="839788" y="6244836"/>
            <a:ext cx="4679742" cy="207892"/>
          </a:xfrm>
          <a:prstGeom prst="rect">
            <a:avLst/>
          </a:prstGeom>
        </p:spPr>
        <p:txBody>
          <a:bodyPr vert="horz" lIns="0" tIns="0" rIns="0" bIns="0" rtlCol="0" anchor="ctr" anchorCtr="0"/>
          <a:lstStyle>
            <a:defPPr>
              <a:defRPr lang="ru-RU"/>
            </a:defPPr>
            <a:lvl1pPr marL="0" algn="l" defTabSz="914400" rtl="0" eaLnBrk="1" latinLnBrk="0" hangingPunct="1">
              <a:defRPr sz="1000" i="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Source: U.S. Department of Energy, Office of Energy Efficiency and Renewable Energy</a:t>
            </a:r>
          </a:p>
        </p:txBody>
      </p:sp>
    </p:spTree>
    <p:extLst>
      <p:ext uri="{BB962C8B-B14F-4D97-AF65-F5344CB8AC3E}">
        <p14:creationId xmlns:p14="http://schemas.microsoft.com/office/powerpoint/2010/main" val="5024926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EAD1BA9-BAC1-467A-8BAC-793E25FD0327}"/>
              </a:ext>
            </a:extLst>
          </p:cNvPr>
          <p:cNvSpPr>
            <a:spLocks noGrp="1"/>
          </p:cNvSpPr>
          <p:nvPr>
            <p:ph type="title"/>
          </p:nvPr>
        </p:nvSpPr>
        <p:spPr/>
        <p:txBody>
          <a:bodyPr>
            <a:noAutofit/>
          </a:bodyPr>
          <a:lstStyle/>
          <a:p>
            <a:r>
              <a:rPr lang="en-US" sz="4800" dirty="0"/>
              <a:t>Growth Outlook for Wind in U.S.</a:t>
            </a:r>
          </a:p>
        </p:txBody>
      </p:sp>
      <p:sp>
        <p:nvSpPr>
          <p:cNvPr id="5" name="Text Placeholder 4">
            <a:extLst>
              <a:ext uri="{FF2B5EF4-FFF2-40B4-BE49-F238E27FC236}">
                <a16:creationId xmlns:a16="http://schemas.microsoft.com/office/drawing/2014/main" id="{7D737F10-2132-4FCD-BB98-D6C7C441C0EC}"/>
              </a:ext>
            </a:extLst>
          </p:cNvPr>
          <p:cNvSpPr>
            <a:spLocks noGrp="1"/>
          </p:cNvSpPr>
          <p:nvPr>
            <p:ph type="body" sz="quarter" idx="15"/>
          </p:nvPr>
        </p:nvSpPr>
        <p:spPr/>
        <p:txBody>
          <a:bodyPr/>
          <a:lstStyle/>
          <a:p>
            <a:endParaRPr lang="en-US" dirty="0"/>
          </a:p>
        </p:txBody>
      </p:sp>
      <p:sp>
        <p:nvSpPr>
          <p:cNvPr id="4" name="Slide Number Placeholder 3">
            <a:extLst>
              <a:ext uri="{FF2B5EF4-FFF2-40B4-BE49-F238E27FC236}">
                <a16:creationId xmlns:a16="http://schemas.microsoft.com/office/drawing/2014/main" id="{C5AECA88-F863-4C00-BD8F-C9174D4B3BCD}"/>
              </a:ext>
            </a:extLst>
          </p:cNvPr>
          <p:cNvSpPr>
            <a:spLocks noGrp="1"/>
          </p:cNvSpPr>
          <p:nvPr>
            <p:ph type="sldNum" sz="quarter" idx="12"/>
          </p:nvPr>
        </p:nvSpPr>
        <p:spPr/>
        <p:txBody>
          <a:bodyPr/>
          <a:lstStyle/>
          <a:p>
            <a:fld id="{D9BB3731-526F-4638-85F8-715D717FFC12}" type="slidenum">
              <a:rPr lang="en-US" smtClean="0"/>
              <a:pPr/>
              <a:t>11</a:t>
            </a:fld>
            <a:endParaRPr lang="en-US" dirty="0"/>
          </a:p>
        </p:txBody>
      </p:sp>
    </p:spTree>
    <p:extLst>
      <p:ext uri="{BB962C8B-B14F-4D97-AF65-F5344CB8AC3E}">
        <p14:creationId xmlns:p14="http://schemas.microsoft.com/office/powerpoint/2010/main" val="22121203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6A1D317C-36F9-F351-9D44-AD8F6774436B}"/>
              </a:ext>
            </a:extLst>
          </p:cNvPr>
          <p:cNvSpPr>
            <a:spLocks noGrp="1"/>
          </p:cNvSpPr>
          <p:nvPr>
            <p:ph type="title"/>
          </p:nvPr>
        </p:nvSpPr>
        <p:spPr>
          <a:xfrm>
            <a:off x="419100" y="365125"/>
            <a:ext cx="11353800" cy="1187811"/>
          </a:xfrm>
        </p:spPr>
        <p:txBody>
          <a:bodyPr>
            <a:noAutofit/>
          </a:bodyPr>
          <a:lstStyle/>
          <a:p>
            <a:r>
              <a:rPr lang="en-US" sz="2800" dirty="0"/>
              <a:t>Among renewable sources of energy, Wind is growing the fastest at a CAGR of 11% from 2012 to 2022.</a:t>
            </a:r>
            <a:endParaRPr lang="en-SG" sz="2800" dirty="0"/>
          </a:p>
        </p:txBody>
      </p:sp>
      <p:graphicFrame>
        <p:nvGraphicFramePr>
          <p:cNvPr id="4" name="Content Placeholder 6"/>
          <p:cNvGraphicFramePr>
            <a:graphicFrameLocks noGrp="1"/>
          </p:cNvGraphicFramePr>
          <p:nvPr>
            <p:ph idx="1"/>
            <p:extLst>
              <p:ext uri="{D42A27DB-BD31-4B8C-83A1-F6EECF244321}">
                <p14:modId xmlns:p14="http://schemas.microsoft.com/office/powerpoint/2010/main" val="628017665"/>
              </p:ext>
            </p:extLst>
          </p:nvPr>
        </p:nvGraphicFramePr>
        <p:xfrm>
          <a:off x="1113488" y="1883629"/>
          <a:ext cx="9965025" cy="4610834"/>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4995249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slide2" descr="Sheet 3">
            <a:extLst>
              <a:ext uri="{FF2B5EF4-FFF2-40B4-BE49-F238E27FC236}">
                <a16:creationId xmlns:a16="http://schemas.microsoft.com/office/drawing/2014/main" id="{EC51179B-361D-4535-BB87-EA74D9FEA6BA}"/>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291675" y="1840514"/>
            <a:ext cx="8115987" cy="4745343"/>
          </a:xfrm>
          <a:prstGeom prst="rect">
            <a:avLst/>
          </a:prstGeom>
        </p:spPr>
      </p:pic>
      <p:sp>
        <p:nvSpPr>
          <p:cNvPr id="2" name="Slide Number Placeholder 1">
            <a:extLst>
              <a:ext uri="{FF2B5EF4-FFF2-40B4-BE49-F238E27FC236}">
                <a16:creationId xmlns:a16="http://schemas.microsoft.com/office/drawing/2014/main" id="{36B319E3-1FA5-D137-FFC7-0F55511A3AF8}"/>
              </a:ext>
            </a:extLst>
          </p:cNvPr>
          <p:cNvSpPr>
            <a:spLocks noGrp="1"/>
          </p:cNvSpPr>
          <p:nvPr>
            <p:ph type="sldNum" sz="quarter" idx="12"/>
          </p:nvPr>
        </p:nvSpPr>
        <p:spPr/>
        <p:txBody>
          <a:bodyPr/>
          <a:lstStyle/>
          <a:p>
            <a:fld id="{D9BB3731-526F-4638-85F8-715D717FFC12}" type="slidenum">
              <a:rPr lang="en-US" noProof="0" smtClean="0"/>
              <a:t>13</a:t>
            </a:fld>
            <a:endParaRPr lang="en-US" noProof="0" dirty="0"/>
          </a:p>
        </p:txBody>
      </p:sp>
      <p:sp>
        <p:nvSpPr>
          <p:cNvPr id="3" name="Title 2">
            <a:extLst>
              <a:ext uri="{FF2B5EF4-FFF2-40B4-BE49-F238E27FC236}">
                <a16:creationId xmlns:a16="http://schemas.microsoft.com/office/drawing/2014/main" id="{58CCD274-A010-3D79-24D9-978BF485DE77}"/>
              </a:ext>
            </a:extLst>
          </p:cNvPr>
          <p:cNvSpPr>
            <a:spLocks noGrp="1"/>
          </p:cNvSpPr>
          <p:nvPr>
            <p:ph type="title"/>
          </p:nvPr>
        </p:nvSpPr>
        <p:spPr/>
        <p:txBody>
          <a:bodyPr>
            <a:noAutofit/>
          </a:bodyPr>
          <a:lstStyle/>
          <a:p>
            <a:r>
              <a:rPr lang="en-SG" sz="2800" dirty="0"/>
              <a:t>Consistent with historical trend, our SARIMA prediction shows positive growth for the wind power market at least for the next 3 years. </a:t>
            </a:r>
          </a:p>
        </p:txBody>
      </p:sp>
      <p:sp>
        <p:nvSpPr>
          <p:cNvPr id="6" name="TextBox 5">
            <a:extLst>
              <a:ext uri="{FF2B5EF4-FFF2-40B4-BE49-F238E27FC236}">
                <a16:creationId xmlns:a16="http://schemas.microsoft.com/office/drawing/2014/main" id="{C48FF4E1-FF87-B750-ECA7-41DE27C501EE}"/>
              </a:ext>
            </a:extLst>
          </p:cNvPr>
          <p:cNvSpPr txBox="1"/>
          <p:nvPr/>
        </p:nvSpPr>
        <p:spPr>
          <a:xfrm>
            <a:off x="8138107" y="2600247"/>
            <a:ext cx="2390398" cy="1754326"/>
          </a:xfrm>
          <a:prstGeom prst="rect">
            <a:avLst/>
          </a:prstGeom>
          <a:noFill/>
        </p:spPr>
        <p:txBody>
          <a:bodyPr wrap="none" rtlCol="0">
            <a:spAutoFit/>
          </a:bodyPr>
          <a:lstStyle/>
          <a:p>
            <a:r>
              <a:rPr lang="en-SG" dirty="0">
                <a:solidFill>
                  <a:srgbClr val="CC6600"/>
                </a:solidFill>
              </a:rPr>
              <a:t>Optimise using RMSE </a:t>
            </a:r>
          </a:p>
          <a:p>
            <a:r>
              <a:rPr lang="en-SG" dirty="0">
                <a:solidFill>
                  <a:srgbClr val="CC6600"/>
                </a:solidFill>
              </a:rPr>
              <a:t>Annualise error &lt; 1%</a:t>
            </a:r>
          </a:p>
          <a:p>
            <a:endParaRPr lang="en-SG" dirty="0">
              <a:solidFill>
                <a:srgbClr val="CC6600"/>
              </a:solidFill>
            </a:endParaRPr>
          </a:p>
          <a:p>
            <a:r>
              <a:rPr lang="en-SG" dirty="0">
                <a:solidFill>
                  <a:srgbClr val="CC6600"/>
                </a:solidFill>
              </a:rPr>
              <a:t>           (</a:t>
            </a:r>
            <a:r>
              <a:rPr lang="en-SG" dirty="0" err="1">
                <a:solidFill>
                  <a:srgbClr val="CC6600"/>
                </a:solidFill>
              </a:rPr>
              <a:t>Ar</a:t>
            </a:r>
            <a:r>
              <a:rPr lang="en-SG" dirty="0">
                <a:solidFill>
                  <a:srgbClr val="CC6600"/>
                </a:solidFill>
              </a:rPr>
              <a:t>, I, Ma)</a:t>
            </a:r>
          </a:p>
          <a:p>
            <a:r>
              <a:rPr lang="en-SG" dirty="0">
                <a:solidFill>
                  <a:srgbClr val="CC6600"/>
                </a:solidFill>
              </a:rPr>
              <a:t>Order = (1, </a:t>
            </a:r>
            <a:r>
              <a:rPr lang="en-SG" b="1" dirty="0">
                <a:solidFill>
                  <a:srgbClr val="CC6600"/>
                </a:solidFill>
              </a:rPr>
              <a:t>2</a:t>
            </a:r>
            <a:r>
              <a:rPr lang="en-SG" dirty="0">
                <a:solidFill>
                  <a:srgbClr val="CC6600"/>
                </a:solidFill>
              </a:rPr>
              <a:t>, 2)</a:t>
            </a:r>
          </a:p>
          <a:p>
            <a:r>
              <a:rPr lang="en-SG" dirty="0">
                <a:solidFill>
                  <a:srgbClr val="CC6600"/>
                </a:solidFill>
              </a:rPr>
              <a:t>S Order (2, </a:t>
            </a:r>
            <a:r>
              <a:rPr lang="en-SG" b="1" dirty="0">
                <a:solidFill>
                  <a:srgbClr val="CC6600"/>
                </a:solidFill>
              </a:rPr>
              <a:t>1</a:t>
            </a:r>
            <a:r>
              <a:rPr lang="en-SG" dirty="0">
                <a:solidFill>
                  <a:srgbClr val="CC6600"/>
                </a:solidFill>
              </a:rPr>
              <a:t>, 1)</a:t>
            </a:r>
          </a:p>
        </p:txBody>
      </p:sp>
      <p:sp>
        <p:nvSpPr>
          <p:cNvPr id="4" name="TextBox 3"/>
          <p:cNvSpPr txBox="1"/>
          <p:nvPr/>
        </p:nvSpPr>
        <p:spPr>
          <a:xfrm>
            <a:off x="8138107" y="4359510"/>
            <a:ext cx="2762218" cy="1477328"/>
          </a:xfrm>
          <a:prstGeom prst="rect">
            <a:avLst/>
          </a:prstGeom>
          <a:solidFill>
            <a:schemeClr val="bg2">
              <a:lumMod val="20000"/>
              <a:lumOff val="80000"/>
            </a:schemeClr>
          </a:solidFill>
        </p:spPr>
        <p:txBody>
          <a:bodyPr wrap="square" rtlCol="0">
            <a:spAutoFit/>
          </a:bodyPr>
          <a:lstStyle/>
          <a:p>
            <a:r>
              <a:rPr lang="en-SG" b="1" dirty="0">
                <a:solidFill>
                  <a:srgbClr val="000000"/>
                </a:solidFill>
              </a:rPr>
              <a:t>Forecasted % growth</a:t>
            </a:r>
          </a:p>
          <a:p>
            <a:endParaRPr lang="en-SG" b="1" dirty="0">
              <a:solidFill>
                <a:srgbClr val="000000"/>
              </a:solidFill>
            </a:endParaRPr>
          </a:p>
          <a:p>
            <a:pPr marL="285750" indent="-285750">
              <a:buFont typeface="Arial" panose="020B0604020202020204" pitchFamily="34" charset="0"/>
              <a:buChar char="•"/>
            </a:pPr>
            <a:r>
              <a:rPr lang="en-SG" dirty="0">
                <a:solidFill>
                  <a:srgbClr val="000000"/>
                </a:solidFill>
              </a:rPr>
              <a:t>Year 2022 – 14.1%</a:t>
            </a:r>
          </a:p>
          <a:p>
            <a:pPr marL="285750" indent="-285750">
              <a:buFont typeface="Arial" panose="020B0604020202020204" pitchFamily="34" charset="0"/>
              <a:buChar char="•"/>
            </a:pPr>
            <a:r>
              <a:rPr lang="en-SG" dirty="0">
                <a:solidFill>
                  <a:srgbClr val="000000"/>
                </a:solidFill>
              </a:rPr>
              <a:t>Year 2023 – 12.0%</a:t>
            </a:r>
          </a:p>
          <a:p>
            <a:pPr marL="285750" indent="-285750">
              <a:buFont typeface="Arial" panose="020B0604020202020204" pitchFamily="34" charset="0"/>
              <a:buChar char="•"/>
            </a:pPr>
            <a:r>
              <a:rPr lang="en-SG" dirty="0">
                <a:solidFill>
                  <a:srgbClr val="000000"/>
                </a:solidFill>
              </a:rPr>
              <a:t>Year 2024 – 11.6%</a:t>
            </a:r>
          </a:p>
        </p:txBody>
      </p:sp>
    </p:spTree>
    <p:extLst>
      <p:ext uri="{BB962C8B-B14F-4D97-AF65-F5344CB8AC3E}">
        <p14:creationId xmlns:p14="http://schemas.microsoft.com/office/powerpoint/2010/main" val="23462191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9BB3731-526F-4638-85F8-715D717FFC12}" type="slidenum">
              <a:rPr lang="en-US" noProof="0" smtClean="0"/>
              <a:t>14</a:t>
            </a:fld>
            <a:endParaRPr lang="en-US" noProof="0" dirty="0"/>
          </a:p>
        </p:txBody>
      </p:sp>
      <p:sp>
        <p:nvSpPr>
          <p:cNvPr id="3" name="Title 2"/>
          <p:cNvSpPr>
            <a:spLocks noGrp="1"/>
          </p:cNvSpPr>
          <p:nvPr>
            <p:ph type="title"/>
          </p:nvPr>
        </p:nvSpPr>
        <p:spPr>
          <a:xfrm>
            <a:off x="419100" y="365125"/>
            <a:ext cx="11353800" cy="1187811"/>
          </a:xfrm>
          <a:ln>
            <a:noFill/>
          </a:ln>
        </p:spPr>
        <p:txBody>
          <a:bodyPr>
            <a:normAutofit/>
          </a:bodyPr>
          <a:lstStyle/>
          <a:p>
            <a:r>
              <a:rPr lang="en-SG" sz="2800" dirty="0"/>
              <a:t>Growth Drivers of Wind Energy in U.S.</a:t>
            </a:r>
          </a:p>
        </p:txBody>
      </p:sp>
      <p:graphicFrame>
        <p:nvGraphicFramePr>
          <p:cNvPr id="4" name="Table 3"/>
          <p:cNvGraphicFramePr>
            <a:graphicFrameLocks noGrp="1"/>
          </p:cNvGraphicFramePr>
          <p:nvPr>
            <p:extLst>
              <p:ext uri="{D42A27DB-BD31-4B8C-83A1-F6EECF244321}">
                <p14:modId xmlns:p14="http://schemas.microsoft.com/office/powerpoint/2010/main" val="94274596"/>
              </p:ext>
            </p:extLst>
          </p:nvPr>
        </p:nvGraphicFramePr>
        <p:xfrm>
          <a:off x="419100" y="2070279"/>
          <a:ext cx="11353800" cy="1911257"/>
        </p:xfrm>
        <a:graphic>
          <a:graphicData uri="http://schemas.openxmlformats.org/drawingml/2006/table">
            <a:tbl>
              <a:tblPr firstRow="1" bandRow="1">
                <a:tableStyleId>{073A0DAA-6AF3-43AB-8588-CEC1D06C72B9}</a:tableStyleId>
              </a:tblPr>
              <a:tblGrid>
                <a:gridCol w="3784600">
                  <a:extLst>
                    <a:ext uri="{9D8B030D-6E8A-4147-A177-3AD203B41FA5}">
                      <a16:colId xmlns:a16="http://schemas.microsoft.com/office/drawing/2014/main" val="20000"/>
                    </a:ext>
                  </a:extLst>
                </a:gridCol>
                <a:gridCol w="3784600">
                  <a:extLst>
                    <a:ext uri="{9D8B030D-6E8A-4147-A177-3AD203B41FA5}">
                      <a16:colId xmlns:a16="http://schemas.microsoft.com/office/drawing/2014/main" val="20001"/>
                    </a:ext>
                  </a:extLst>
                </a:gridCol>
                <a:gridCol w="3784600">
                  <a:extLst>
                    <a:ext uri="{9D8B030D-6E8A-4147-A177-3AD203B41FA5}">
                      <a16:colId xmlns:a16="http://schemas.microsoft.com/office/drawing/2014/main" val="20002"/>
                    </a:ext>
                  </a:extLst>
                </a:gridCol>
              </a:tblGrid>
              <a:tr h="718641">
                <a:tc>
                  <a:txBody>
                    <a:bodyPr/>
                    <a:lstStyle/>
                    <a:p>
                      <a:pPr algn="ctr"/>
                      <a:r>
                        <a:rPr lang="en-SG" sz="1800" dirty="0"/>
                        <a:t>          Cost competitiveness</a:t>
                      </a:r>
                      <a:endParaRPr lang="en-SG" sz="1800" dirty="0">
                        <a:solidFill>
                          <a:srgbClr val="000000"/>
                        </a:solidFill>
                      </a:endParaRPr>
                    </a:p>
                  </a:txBody>
                  <a:tcPr marL="95335" marR="95335" marT="47668" marB="47668" anchor="ctr"/>
                </a:tc>
                <a:tc>
                  <a:txBody>
                    <a:bodyPr/>
                    <a:lstStyle/>
                    <a:p>
                      <a:pPr algn="ctr"/>
                      <a:r>
                        <a:rPr lang="en-US" sz="1800" dirty="0"/>
                        <a:t>          Federal clean energy policies </a:t>
                      </a:r>
                      <a:endParaRPr lang="en-SG" sz="1800" dirty="0">
                        <a:solidFill>
                          <a:srgbClr val="000000"/>
                        </a:solidFill>
                      </a:endParaRPr>
                    </a:p>
                  </a:txBody>
                  <a:tcPr marL="95335" marR="95335" marT="47668" marB="47668" anchor="ctr"/>
                </a:tc>
                <a:tc>
                  <a:txBody>
                    <a:bodyPr/>
                    <a:lstStyle/>
                    <a:p>
                      <a:pPr algn="ctr"/>
                      <a:r>
                        <a:rPr lang="en-US" sz="1800" dirty="0"/>
                        <a:t>          State clean energy policies</a:t>
                      </a:r>
                      <a:endParaRPr lang="en-SG" sz="1800" dirty="0">
                        <a:solidFill>
                          <a:srgbClr val="000000"/>
                        </a:solidFill>
                      </a:endParaRPr>
                    </a:p>
                  </a:txBody>
                  <a:tcPr marL="95335" marR="95335" marT="47668" marB="47668" anchor="ctr"/>
                </a:tc>
                <a:extLst>
                  <a:ext uri="{0D108BD9-81ED-4DB2-BD59-A6C34878D82A}">
                    <a16:rowId xmlns:a16="http://schemas.microsoft.com/office/drawing/2014/main" val="10000"/>
                  </a:ext>
                </a:extLst>
              </a:tr>
              <a:tr h="1041349">
                <a:tc>
                  <a:txBody>
                    <a:bodyPr/>
                    <a:lstStyle/>
                    <a:p>
                      <a:pPr algn="ctr"/>
                      <a:r>
                        <a:rPr lang="en-US" sz="1800" dirty="0">
                          <a:solidFill>
                            <a:srgbClr val="000000"/>
                          </a:solidFill>
                        </a:rPr>
                        <a:t>Fuel costs for conventional generation rising faster than renewable costs.</a:t>
                      </a:r>
                      <a:endParaRPr lang="en-SG" sz="1800" dirty="0">
                        <a:solidFill>
                          <a:srgbClr val="000000"/>
                        </a:solidFill>
                      </a:endParaRPr>
                    </a:p>
                  </a:txBody>
                  <a:tcPr marL="95335" marR="95335" marT="47668" marB="47668"/>
                </a:tc>
                <a:tc>
                  <a:txBody>
                    <a:bodyPr/>
                    <a:lstStyle/>
                    <a:p>
                      <a:pPr algn="ctr"/>
                      <a:r>
                        <a:rPr lang="en-US" sz="1800" dirty="0">
                          <a:solidFill>
                            <a:srgbClr val="000000"/>
                          </a:solidFill>
                        </a:rPr>
                        <a:t>Inflation Reduction Act (IRA)</a:t>
                      </a:r>
                      <a:r>
                        <a:rPr lang="en-US" sz="1800" baseline="0" dirty="0">
                          <a:solidFill>
                            <a:srgbClr val="000000"/>
                          </a:solidFill>
                        </a:rPr>
                        <a:t> - </a:t>
                      </a:r>
                      <a:r>
                        <a:rPr lang="en-US" sz="1800" dirty="0">
                          <a:solidFill>
                            <a:srgbClr val="000000"/>
                          </a:solidFill>
                        </a:rPr>
                        <a:t>tax credits for wind and solar projects built</a:t>
                      </a:r>
                      <a:r>
                        <a:rPr lang="en-US" sz="1800" baseline="0" dirty="0">
                          <a:solidFill>
                            <a:srgbClr val="000000"/>
                          </a:solidFill>
                        </a:rPr>
                        <a:t> </a:t>
                      </a:r>
                      <a:r>
                        <a:rPr lang="en-US" sz="1800" dirty="0">
                          <a:solidFill>
                            <a:srgbClr val="000000"/>
                          </a:solidFill>
                        </a:rPr>
                        <a:t>before 2025 and technology-neutral credits through 2032.</a:t>
                      </a:r>
                    </a:p>
                  </a:txBody>
                  <a:tcPr marL="95335" marR="95335" marT="47668" marB="47668"/>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rPr>
                        <a:t>More than 22 states targeting 100% renewable energy or 100% carbon-free electricity</a:t>
                      </a:r>
                      <a:r>
                        <a:rPr lang="en-US" sz="1800" baseline="0" dirty="0">
                          <a:solidFill>
                            <a:srgbClr val="000000"/>
                          </a:solidFill>
                        </a:rPr>
                        <a:t> by </a:t>
                      </a:r>
                      <a:r>
                        <a:rPr lang="en-US" sz="1800" dirty="0">
                          <a:solidFill>
                            <a:srgbClr val="000000"/>
                          </a:solidFill>
                        </a:rPr>
                        <a:t>2050.</a:t>
                      </a:r>
                    </a:p>
                  </a:txBody>
                  <a:tcPr marL="95335" marR="95335" marT="47668" marB="47668"/>
                </a:tc>
                <a:extLst>
                  <a:ext uri="{0D108BD9-81ED-4DB2-BD59-A6C34878D82A}">
                    <a16:rowId xmlns:a16="http://schemas.microsoft.com/office/drawing/2014/main" val="10001"/>
                  </a:ext>
                </a:extLst>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1687130608"/>
              </p:ext>
            </p:extLst>
          </p:nvPr>
        </p:nvGraphicFramePr>
        <p:xfrm>
          <a:off x="419100" y="4297100"/>
          <a:ext cx="11353800" cy="1916779"/>
        </p:xfrm>
        <a:graphic>
          <a:graphicData uri="http://schemas.openxmlformats.org/drawingml/2006/table">
            <a:tbl>
              <a:tblPr firstRow="1" bandRow="1">
                <a:tableStyleId>{073A0DAA-6AF3-43AB-8588-CEC1D06C72B9}</a:tableStyleId>
              </a:tblPr>
              <a:tblGrid>
                <a:gridCol w="3784600">
                  <a:extLst>
                    <a:ext uri="{9D8B030D-6E8A-4147-A177-3AD203B41FA5}">
                      <a16:colId xmlns:a16="http://schemas.microsoft.com/office/drawing/2014/main" val="20000"/>
                    </a:ext>
                  </a:extLst>
                </a:gridCol>
                <a:gridCol w="3784600">
                  <a:extLst>
                    <a:ext uri="{9D8B030D-6E8A-4147-A177-3AD203B41FA5}">
                      <a16:colId xmlns:a16="http://schemas.microsoft.com/office/drawing/2014/main" val="20001"/>
                    </a:ext>
                  </a:extLst>
                </a:gridCol>
                <a:gridCol w="3784600">
                  <a:extLst>
                    <a:ext uri="{9D8B030D-6E8A-4147-A177-3AD203B41FA5}">
                      <a16:colId xmlns:a16="http://schemas.microsoft.com/office/drawing/2014/main" val="20002"/>
                    </a:ext>
                  </a:extLst>
                </a:gridCol>
              </a:tblGrid>
              <a:tr h="724163">
                <a:tc>
                  <a:txBody>
                    <a:bodyPr/>
                    <a:lstStyle/>
                    <a:p>
                      <a:pPr algn="ctr"/>
                      <a:r>
                        <a:rPr lang="en-US" sz="1800" dirty="0">
                          <a:solidFill>
                            <a:schemeClr val="bg1"/>
                          </a:solidFill>
                        </a:rPr>
                        <a:t>          Utility </a:t>
                      </a:r>
                      <a:r>
                        <a:rPr lang="en-US" sz="1800" dirty="0" err="1">
                          <a:solidFill>
                            <a:schemeClr val="bg1"/>
                          </a:solidFill>
                        </a:rPr>
                        <a:t>decarbonisation</a:t>
                      </a:r>
                      <a:endParaRPr lang="en-SG" sz="1800" b="1" dirty="0">
                        <a:solidFill>
                          <a:schemeClr val="bg1"/>
                        </a:solidFill>
                      </a:endParaRPr>
                    </a:p>
                  </a:txBody>
                  <a:tcPr marL="95335" marR="95335" marT="47668" marB="47668" anchor="ctr"/>
                </a:tc>
                <a:tc>
                  <a:txBody>
                    <a:bodyPr/>
                    <a:lstStyle/>
                    <a:p>
                      <a:pPr algn="ctr"/>
                      <a:r>
                        <a:rPr lang="en-US" sz="1800" baseline="0" dirty="0">
                          <a:solidFill>
                            <a:schemeClr val="bg1"/>
                          </a:solidFill>
                        </a:rPr>
                        <a:t>          </a:t>
                      </a:r>
                      <a:r>
                        <a:rPr lang="en-US" sz="1800" dirty="0">
                          <a:solidFill>
                            <a:schemeClr val="bg1"/>
                          </a:solidFill>
                        </a:rPr>
                        <a:t>Corporate procurement </a:t>
                      </a:r>
                      <a:endParaRPr lang="en-SG" sz="1800" b="1" dirty="0">
                        <a:solidFill>
                          <a:schemeClr val="bg1"/>
                        </a:solidFill>
                      </a:endParaRPr>
                    </a:p>
                  </a:txBody>
                  <a:tcPr marL="95335" marR="95335" marT="47668" marB="47668" anchor="ctr"/>
                </a:tc>
                <a:tc>
                  <a:txBody>
                    <a:bodyPr/>
                    <a:lstStyle/>
                    <a:p>
                      <a:pPr algn="ctr"/>
                      <a:r>
                        <a:rPr lang="en-US" sz="1800" dirty="0">
                          <a:solidFill>
                            <a:schemeClr val="bg1"/>
                          </a:solidFill>
                        </a:rPr>
                        <a:t>          Rising</a:t>
                      </a:r>
                      <a:r>
                        <a:rPr lang="en-US" sz="1800" baseline="0" dirty="0">
                          <a:solidFill>
                            <a:schemeClr val="bg1"/>
                          </a:solidFill>
                        </a:rPr>
                        <a:t> p</a:t>
                      </a:r>
                      <a:r>
                        <a:rPr lang="en-US" sz="1800" dirty="0">
                          <a:solidFill>
                            <a:schemeClr val="bg1"/>
                          </a:solidFill>
                        </a:rPr>
                        <a:t>rivate </a:t>
                      </a:r>
                      <a:r>
                        <a:rPr lang="en-US" sz="1800" kern="1200" dirty="0">
                          <a:solidFill>
                            <a:schemeClr val="bg1"/>
                          </a:solidFill>
                        </a:rPr>
                        <a:t>investment</a:t>
                      </a:r>
                      <a:endParaRPr lang="en-SG" sz="1800" b="1" kern="1200" dirty="0">
                        <a:solidFill>
                          <a:schemeClr val="bg1"/>
                        </a:solidFill>
                        <a:latin typeface="+mn-lt"/>
                        <a:ea typeface="+mn-ea"/>
                        <a:cs typeface="+mn-cs"/>
                      </a:endParaRPr>
                    </a:p>
                  </a:txBody>
                  <a:tcPr marL="95335" marR="95335" marT="47668" marB="47668" anchor="ctr"/>
                </a:tc>
                <a:extLst>
                  <a:ext uri="{0D108BD9-81ED-4DB2-BD59-A6C34878D82A}">
                    <a16:rowId xmlns:a16="http://schemas.microsoft.com/office/drawing/2014/main" val="10000"/>
                  </a:ext>
                </a:extLst>
              </a:tr>
              <a:tr h="1041349">
                <a:tc>
                  <a:txBody>
                    <a:bodyPr/>
                    <a:lstStyle/>
                    <a:p>
                      <a:pPr algn="ctr"/>
                      <a:r>
                        <a:rPr lang="en-US" sz="1800" dirty="0">
                          <a:solidFill>
                            <a:srgbClr val="000000"/>
                          </a:solidFill>
                        </a:rPr>
                        <a:t>96%</a:t>
                      </a:r>
                      <a:r>
                        <a:rPr lang="en-US" sz="1800" baseline="0" dirty="0">
                          <a:solidFill>
                            <a:srgbClr val="000000"/>
                          </a:solidFill>
                        </a:rPr>
                        <a:t> of the </a:t>
                      </a:r>
                      <a:r>
                        <a:rPr lang="en-US" sz="1800" dirty="0">
                          <a:solidFill>
                            <a:srgbClr val="000000"/>
                          </a:solidFill>
                        </a:rPr>
                        <a:t>largest US investor-owned utilities committed to reducing carbon emissions by</a:t>
                      </a:r>
                      <a:r>
                        <a:rPr lang="en-US" sz="1800" baseline="0" dirty="0">
                          <a:solidFill>
                            <a:srgbClr val="000000"/>
                          </a:solidFill>
                        </a:rPr>
                        <a:t> b</a:t>
                      </a:r>
                      <a:r>
                        <a:rPr lang="en-US" sz="1800" dirty="0">
                          <a:solidFill>
                            <a:srgbClr val="000000"/>
                          </a:solidFill>
                        </a:rPr>
                        <a:t>oosting renewables</a:t>
                      </a:r>
                      <a:endParaRPr lang="en-SG" sz="1800" dirty="0">
                        <a:solidFill>
                          <a:srgbClr val="000000"/>
                        </a:solidFill>
                      </a:endParaRPr>
                    </a:p>
                  </a:txBody>
                  <a:tcPr marL="95335" marR="95335" marT="47668" marB="47668"/>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rPr>
                        <a:t>RE100 renewable electricity initiative – more than 380 global businesses committed to 100% clean electricity</a:t>
                      </a:r>
                    </a:p>
                  </a:txBody>
                  <a:tcPr marL="95335" marR="95335" marT="47668" marB="47668"/>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rPr>
                        <a:t>Investors attracted by transparent returns on mature technologies backed by 10-year tax credits with direct pay options.</a:t>
                      </a:r>
                      <a:endParaRPr lang="en-SG" sz="1800" dirty="0">
                        <a:solidFill>
                          <a:srgbClr val="000000"/>
                        </a:solidFill>
                      </a:endParaRPr>
                    </a:p>
                  </a:txBody>
                  <a:tcPr marL="95335" marR="95335" marT="47668" marB="47668"/>
                </a:tc>
                <a:extLst>
                  <a:ext uri="{0D108BD9-81ED-4DB2-BD59-A6C34878D82A}">
                    <a16:rowId xmlns:a16="http://schemas.microsoft.com/office/drawing/2014/main" val="10001"/>
                  </a:ext>
                </a:extLst>
              </a:tr>
            </a:tbl>
          </a:graphicData>
        </a:graphic>
      </p:graphicFrame>
      <p:pic>
        <p:nvPicPr>
          <p:cNvPr id="12" name="Picture 11"/>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960950" y="2221595"/>
            <a:ext cx="446630" cy="446630"/>
          </a:xfrm>
          <a:prstGeom prst="rect">
            <a:avLst/>
          </a:prstGeom>
        </p:spPr>
      </p:pic>
      <p:pic>
        <p:nvPicPr>
          <p:cNvPr id="13" name="Picture 12"/>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8263989" y="4446243"/>
            <a:ext cx="446630" cy="446630"/>
          </a:xfrm>
          <a:prstGeom prst="rect">
            <a:avLst/>
          </a:prstGeom>
        </p:spPr>
      </p:pic>
      <p:pic>
        <p:nvPicPr>
          <p:cNvPr id="15" name="Picture 14"/>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8263989" y="2221595"/>
            <a:ext cx="446630" cy="446630"/>
          </a:xfrm>
          <a:prstGeom prst="rect">
            <a:avLst/>
          </a:prstGeom>
        </p:spPr>
      </p:pic>
      <p:pic>
        <p:nvPicPr>
          <p:cNvPr id="16" name="Picture 15"/>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847715" y="4446243"/>
            <a:ext cx="446630" cy="446630"/>
          </a:xfrm>
          <a:prstGeom prst="rect">
            <a:avLst/>
          </a:prstGeom>
        </p:spPr>
      </p:pic>
      <p:pic>
        <p:nvPicPr>
          <p:cNvPr id="17" name="Picture 16"/>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4553744" y="4442027"/>
            <a:ext cx="450846" cy="450846"/>
          </a:xfrm>
          <a:prstGeom prst="rect">
            <a:avLst/>
          </a:prstGeom>
        </p:spPr>
      </p:pic>
      <p:pic>
        <p:nvPicPr>
          <p:cNvPr id="18" name="Picture 17"/>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4392599" y="2221595"/>
            <a:ext cx="446630" cy="446630"/>
          </a:xfrm>
          <a:prstGeom prst="rect">
            <a:avLst/>
          </a:prstGeom>
        </p:spPr>
      </p:pic>
    </p:spTree>
    <p:extLst>
      <p:ext uri="{BB962C8B-B14F-4D97-AF65-F5344CB8AC3E}">
        <p14:creationId xmlns:p14="http://schemas.microsoft.com/office/powerpoint/2010/main" val="33059795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EAD1BA9-BAC1-467A-8BAC-793E25FD0327}"/>
              </a:ext>
            </a:extLst>
          </p:cNvPr>
          <p:cNvSpPr>
            <a:spLocks noGrp="1"/>
          </p:cNvSpPr>
          <p:nvPr>
            <p:ph type="title"/>
          </p:nvPr>
        </p:nvSpPr>
        <p:spPr/>
        <p:txBody>
          <a:bodyPr>
            <a:noAutofit/>
          </a:bodyPr>
          <a:lstStyle/>
          <a:p>
            <a:r>
              <a:rPr lang="en-US" sz="4800" dirty="0"/>
              <a:t>Identifying Investment Opportunities</a:t>
            </a:r>
          </a:p>
        </p:txBody>
      </p:sp>
      <p:sp>
        <p:nvSpPr>
          <p:cNvPr id="5" name="Text Placeholder 4">
            <a:extLst>
              <a:ext uri="{FF2B5EF4-FFF2-40B4-BE49-F238E27FC236}">
                <a16:creationId xmlns:a16="http://schemas.microsoft.com/office/drawing/2014/main" id="{7D737F10-2132-4FCD-BB98-D6C7C441C0EC}"/>
              </a:ext>
            </a:extLst>
          </p:cNvPr>
          <p:cNvSpPr>
            <a:spLocks noGrp="1"/>
          </p:cNvSpPr>
          <p:nvPr>
            <p:ph type="body" sz="quarter" idx="15"/>
          </p:nvPr>
        </p:nvSpPr>
        <p:spPr/>
        <p:txBody>
          <a:bodyPr/>
          <a:lstStyle/>
          <a:p>
            <a:endParaRPr lang="en-US" dirty="0"/>
          </a:p>
        </p:txBody>
      </p:sp>
      <p:sp>
        <p:nvSpPr>
          <p:cNvPr id="4" name="Slide Number Placeholder 3">
            <a:extLst>
              <a:ext uri="{FF2B5EF4-FFF2-40B4-BE49-F238E27FC236}">
                <a16:creationId xmlns:a16="http://schemas.microsoft.com/office/drawing/2014/main" id="{C5AECA88-F863-4C00-BD8F-C9174D4B3BCD}"/>
              </a:ext>
            </a:extLst>
          </p:cNvPr>
          <p:cNvSpPr>
            <a:spLocks noGrp="1"/>
          </p:cNvSpPr>
          <p:nvPr>
            <p:ph type="sldNum" sz="quarter" idx="12"/>
          </p:nvPr>
        </p:nvSpPr>
        <p:spPr/>
        <p:txBody>
          <a:bodyPr/>
          <a:lstStyle/>
          <a:p>
            <a:fld id="{D9BB3731-526F-4638-85F8-715D717FFC12}" type="slidenum">
              <a:rPr lang="en-US" smtClean="0"/>
              <a:pPr/>
              <a:t>15</a:t>
            </a:fld>
            <a:endParaRPr lang="en-US" dirty="0"/>
          </a:p>
        </p:txBody>
      </p:sp>
    </p:spTree>
    <p:extLst>
      <p:ext uri="{BB962C8B-B14F-4D97-AF65-F5344CB8AC3E}">
        <p14:creationId xmlns:p14="http://schemas.microsoft.com/office/powerpoint/2010/main" val="41323592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9BB3731-526F-4638-85F8-715D717FFC12}" type="slidenum">
              <a:rPr lang="en-US" noProof="0" smtClean="0"/>
              <a:t>16</a:t>
            </a:fld>
            <a:endParaRPr lang="en-US" noProof="0" dirty="0"/>
          </a:p>
        </p:txBody>
      </p:sp>
      <p:sp>
        <p:nvSpPr>
          <p:cNvPr id="3" name="Title 2"/>
          <p:cNvSpPr>
            <a:spLocks noGrp="1"/>
          </p:cNvSpPr>
          <p:nvPr>
            <p:ph type="title"/>
          </p:nvPr>
        </p:nvSpPr>
        <p:spPr/>
        <p:txBody>
          <a:bodyPr>
            <a:normAutofit/>
          </a:bodyPr>
          <a:lstStyle/>
          <a:p>
            <a:r>
              <a:rPr lang="en-US" sz="2800" dirty="0"/>
              <a:t>Currently, Texas, California and Iowa have the highest wind capacity</a:t>
            </a:r>
            <a:endParaRPr lang="en-SG" sz="2800" dirty="0"/>
          </a:p>
        </p:txBody>
      </p:sp>
      <p:pic>
        <p:nvPicPr>
          <p:cNvPr id="13" name="Picture 12" descr="Map&#10;&#10;Description automatically generated">
            <a:extLst>
              <a:ext uri="{FF2B5EF4-FFF2-40B4-BE49-F238E27FC236}">
                <a16:creationId xmlns:a16="http://schemas.microsoft.com/office/drawing/2014/main" id="{DC5AF10A-FB7E-D6B9-CA15-2ACE38DB9624}"/>
              </a:ext>
            </a:extLst>
          </p:cNvPr>
          <p:cNvPicPr>
            <a:picLocks noChangeAspect="1"/>
          </p:cNvPicPr>
          <p:nvPr/>
        </p:nvPicPr>
        <p:blipFill>
          <a:blip r:embed="rId2"/>
          <a:stretch>
            <a:fillRect/>
          </a:stretch>
        </p:blipFill>
        <p:spPr>
          <a:xfrm>
            <a:off x="1576751" y="1869522"/>
            <a:ext cx="8423817" cy="4988478"/>
          </a:xfrm>
          <a:prstGeom prst="rect">
            <a:avLst/>
          </a:prstGeom>
        </p:spPr>
      </p:pic>
      <p:sp>
        <p:nvSpPr>
          <p:cNvPr id="4" name="Oval 3">
            <a:extLst>
              <a:ext uri="{FF2B5EF4-FFF2-40B4-BE49-F238E27FC236}">
                <a16:creationId xmlns:a16="http://schemas.microsoft.com/office/drawing/2014/main" id="{043FE254-4069-F290-8E97-87F529D0B2EC}"/>
              </a:ext>
            </a:extLst>
          </p:cNvPr>
          <p:cNvSpPr/>
          <p:nvPr/>
        </p:nvSpPr>
        <p:spPr>
          <a:xfrm>
            <a:off x="5514604" y="4669971"/>
            <a:ext cx="1425038" cy="1393371"/>
          </a:xfrm>
          <a:prstGeom prst="ellipse">
            <a:avLst/>
          </a:prstGeom>
          <a:noFill/>
          <a:ln w="57150">
            <a:solidFill>
              <a:srgbClr val="CC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 name="Oval 4">
            <a:extLst>
              <a:ext uri="{FF2B5EF4-FFF2-40B4-BE49-F238E27FC236}">
                <a16:creationId xmlns:a16="http://schemas.microsoft.com/office/drawing/2014/main" id="{2FEA475D-F44F-417A-5943-ED34FB33BA10}"/>
              </a:ext>
            </a:extLst>
          </p:cNvPr>
          <p:cNvSpPr/>
          <p:nvPr/>
        </p:nvSpPr>
        <p:spPr>
          <a:xfrm>
            <a:off x="3574346" y="4054930"/>
            <a:ext cx="1297008" cy="1268186"/>
          </a:xfrm>
          <a:prstGeom prst="ellipse">
            <a:avLst/>
          </a:prstGeom>
          <a:noFill/>
          <a:ln w="57150">
            <a:solidFill>
              <a:srgbClr val="CC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 name="Oval 5">
            <a:extLst>
              <a:ext uri="{FF2B5EF4-FFF2-40B4-BE49-F238E27FC236}">
                <a16:creationId xmlns:a16="http://schemas.microsoft.com/office/drawing/2014/main" id="{3027EA55-7777-6ABD-2F9D-A06AFC1D9113}"/>
              </a:ext>
            </a:extLst>
          </p:cNvPr>
          <p:cNvSpPr/>
          <p:nvPr/>
        </p:nvSpPr>
        <p:spPr>
          <a:xfrm>
            <a:off x="6521531" y="3725855"/>
            <a:ext cx="641270" cy="627020"/>
          </a:xfrm>
          <a:prstGeom prst="ellipse">
            <a:avLst/>
          </a:prstGeom>
          <a:noFill/>
          <a:ln w="57150">
            <a:solidFill>
              <a:srgbClr val="CC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315538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9BB3731-526F-4638-85F8-715D717FFC12}" type="slidenum">
              <a:rPr lang="en-US" noProof="0" smtClean="0"/>
              <a:t>17</a:t>
            </a:fld>
            <a:endParaRPr lang="en-US" noProof="0" dirty="0"/>
          </a:p>
        </p:txBody>
      </p:sp>
      <p:sp>
        <p:nvSpPr>
          <p:cNvPr id="3" name="Title 2"/>
          <p:cNvSpPr>
            <a:spLocks noGrp="1"/>
          </p:cNvSpPr>
          <p:nvPr>
            <p:ph type="title"/>
          </p:nvPr>
        </p:nvSpPr>
        <p:spPr/>
        <p:txBody>
          <a:bodyPr>
            <a:noAutofit/>
          </a:bodyPr>
          <a:lstStyle/>
          <a:p>
            <a:r>
              <a:rPr lang="en-US" sz="2800" dirty="0"/>
              <a:t>75% of new wind capacity installed in 2021 is located in the middle part of U.S. where wind speed are the highest.</a:t>
            </a:r>
            <a:endParaRPr lang="en-SG" sz="2800" dirty="0"/>
          </a:p>
        </p:txBody>
      </p:sp>
      <p:pic>
        <p:nvPicPr>
          <p:cNvPr id="5" name="Content Placeholder 4">
            <a:extLst>
              <a:ext uri="{FF2B5EF4-FFF2-40B4-BE49-F238E27FC236}">
                <a16:creationId xmlns:a16="http://schemas.microsoft.com/office/drawing/2014/main" id="{1E7BAF47-3D64-DC0D-C43A-7725A8A12C8F}"/>
              </a:ext>
            </a:extLst>
          </p:cNvPr>
          <p:cNvPicPr>
            <a:picLocks noGrp="1" noChangeAspect="1"/>
          </p:cNvPicPr>
          <p:nvPr>
            <p:ph idx="1"/>
          </p:nvPr>
        </p:nvPicPr>
        <p:blipFill rotWithShape="1">
          <a:blip r:embed="rId2"/>
          <a:srcRect l="2542" r="4259"/>
          <a:stretch/>
        </p:blipFill>
        <p:spPr>
          <a:xfrm>
            <a:off x="2114106" y="1915035"/>
            <a:ext cx="6923568" cy="4776923"/>
          </a:xfrm>
          <a:prstGeom prst="rect">
            <a:avLst/>
          </a:prstGeom>
        </p:spPr>
      </p:pic>
    </p:spTree>
    <p:extLst>
      <p:ext uri="{BB962C8B-B14F-4D97-AF65-F5344CB8AC3E}">
        <p14:creationId xmlns:p14="http://schemas.microsoft.com/office/powerpoint/2010/main" val="17653710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9BB3731-526F-4638-85F8-715D717FFC12}" type="slidenum">
              <a:rPr lang="en-US" noProof="0" smtClean="0"/>
              <a:t>18</a:t>
            </a:fld>
            <a:endParaRPr lang="en-US" noProof="0" dirty="0"/>
          </a:p>
        </p:txBody>
      </p:sp>
      <p:sp>
        <p:nvSpPr>
          <p:cNvPr id="3" name="Title 2"/>
          <p:cNvSpPr>
            <a:spLocks noGrp="1"/>
          </p:cNvSpPr>
          <p:nvPr>
            <p:ph type="title"/>
          </p:nvPr>
        </p:nvSpPr>
        <p:spPr/>
        <p:txBody>
          <a:bodyPr>
            <a:normAutofit/>
          </a:bodyPr>
          <a:lstStyle/>
          <a:p>
            <a:r>
              <a:rPr lang="en-SG" sz="2800" dirty="0"/>
              <a:t>Key Evaluation Metrics</a:t>
            </a:r>
          </a:p>
        </p:txBody>
      </p:sp>
      <p:sp>
        <p:nvSpPr>
          <p:cNvPr id="6" name="Content Placeholder 5"/>
          <p:cNvSpPr>
            <a:spLocks noGrp="1"/>
          </p:cNvSpPr>
          <p:nvPr>
            <p:ph idx="1"/>
          </p:nvPr>
        </p:nvSpPr>
        <p:spPr>
          <a:xfrm>
            <a:off x="419100" y="4634302"/>
            <a:ext cx="10934700" cy="1854425"/>
          </a:xfrm>
        </p:spPr>
        <p:txBody>
          <a:bodyPr>
            <a:normAutofit lnSpcReduction="10000"/>
          </a:bodyPr>
          <a:lstStyle/>
          <a:p>
            <a:pPr marL="0" indent="0">
              <a:lnSpc>
                <a:spcPct val="100000"/>
              </a:lnSpc>
              <a:spcBef>
                <a:spcPts val="600"/>
              </a:spcBef>
              <a:spcAft>
                <a:spcPts val="600"/>
              </a:spcAft>
              <a:buNone/>
            </a:pPr>
            <a:r>
              <a:rPr lang="en-US" sz="1800" dirty="0"/>
              <a:t>Clustering was done based on:</a:t>
            </a:r>
          </a:p>
          <a:p>
            <a:pPr lvl="1">
              <a:lnSpc>
                <a:spcPct val="100000"/>
              </a:lnSpc>
              <a:spcBef>
                <a:spcPts val="600"/>
              </a:spcBef>
              <a:spcAft>
                <a:spcPts val="600"/>
              </a:spcAft>
            </a:pPr>
            <a:r>
              <a:rPr lang="en-US" sz="1800" dirty="0"/>
              <a:t>Uptime, Uptime rate</a:t>
            </a:r>
          </a:p>
          <a:p>
            <a:pPr lvl="1">
              <a:lnSpc>
                <a:spcPct val="100000"/>
              </a:lnSpc>
              <a:spcBef>
                <a:spcPts val="600"/>
              </a:spcBef>
              <a:spcAft>
                <a:spcPts val="600"/>
              </a:spcAft>
            </a:pPr>
            <a:r>
              <a:rPr lang="en-US" sz="1800" dirty="0"/>
              <a:t>Fuel Consumption%, Fuel Consumption% Growth Rate</a:t>
            </a:r>
          </a:p>
          <a:p>
            <a:pPr lvl="1">
              <a:lnSpc>
                <a:spcPct val="100000"/>
              </a:lnSpc>
              <a:spcBef>
                <a:spcPts val="600"/>
              </a:spcBef>
              <a:spcAft>
                <a:spcPts val="600"/>
              </a:spcAft>
            </a:pPr>
            <a:r>
              <a:rPr lang="en-US" sz="1800" dirty="0"/>
              <a:t>Average turbine specifications (net generation, fuel consumption, capacity) divided by the number of turbines respectively</a:t>
            </a:r>
          </a:p>
        </p:txBody>
      </p:sp>
      <p:graphicFrame>
        <p:nvGraphicFramePr>
          <p:cNvPr id="5" name="Table 6">
            <a:extLst>
              <a:ext uri="{FF2B5EF4-FFF2-40B4-BE49-F238E27FC236}">
                <a16:creationId xmlns:a16="http://schemas.microsoft.com/office/drawing/2014/main" id="{F15E805F-CB84-35CE-1439-DB1400DD8D8E}"/>
              </a:ext>
            </a:extLst>
          </p:cNvPr>
          <p:cNvGraphicFramePr>
            <a:graphicFrameLocks noGrp="1"/>
          </p:cNvGraphicFramePr>
          <p:nvPr>
            <p:extLst>
              <p:ext uri="{D42A27DB-BD31-4B8C-83A1-F6EECF244321}">
                <p14:modId xmlns:p14="http://schemas.microsoft.com/office/powerpoint/2010/main" val="2128460024"/>
              </p:ext>
            </p:extLst>
          </p:nvPr>
        </p:nvGraphicFramePr>
        <p:xfrm>
          <a:off x="716280" y="2705182"/>
          <a:ext cx="9483090" cy="1796460"/>
        </p:xfrm>
        <a:graphic>
          <a:graphicData uri="http://schemas.openxmlformats.org/drawingml/2006/table">
            <a:tbl>
              <a:tblPr firstRow="1" bandRow="1">
                <a:tableStyleId>{BC89EF96-8CEA-46FF-86C4-4CE0E7609802}</a:tableStyleId>
              </a:tblPr>
              <a:tblGrid>
                <a:gridCol w="1516777">
                  <a:extLst>
                    <a:ext uri="{9D8B030D-6E8A-4147-A177-3AD203B41FA5}">
                      <a16:colId xmlns:a16="http://schemas.microsoft.com/office/drawing/2014/main" val="742773895"/>
                    </a:ext>
                  </a:extLst>
                </a:gridCol>
                <a:gridCol w="3649595">
                  <a:extLst>
                    <a:ext uri="{9D8B030D-6E8A-4147-A177-3AD203B41FA5}">
                      <a16:colId xmlns:a16="http://schemas.microsoft.com/office/drawing/2014/main" val="3474374449"/>
                    </a:ext>
                  </a:extLst>
                </a:gridCol>
                <a:gridCol w="4316718">
                  <a:extLst>
                    <a:ext uri="{9D8B030D-6E8A-4147-A177-3AD203B41FA5}">
                      <a16:colId xmlns:a16="http://schemas.microsoft.com/office/drawing/2014/main" val="2798267686"/>
                    </a:ext>
                  </a:extLst>
                </a:gridCol>
              </a:tblGrid>
              <a:tr h="449115">
                <a:tc rowSpan="2">
                  <a:txBody>
                    <a:bodyPr/>
                    <a:lstStyle/>
                    <a:p>
                      <a:pPr algn="ctr"/>
                      <a:r>
                        <a:rPr lang="en-SG" sz="1800" b="0" dirty="0"/>
                        <a:t>Output</a:t>
                      </a:r>
                    </a:p>
                  </a:txBody>
                  <a:tcPr anchor="ctr"/>
                </a:tc>
                <a:tc>
                  <a:txBody>
                    <a:bodyPr/>
                    <a:lstStyle/>
                    <a:p>
                      <a:pPr algn="ctr"/>
                      <a:r>
                        <a:rPr lang="en-US" sz="1800" b="0" dirty="0"/>
                        <a:t>Uptime</a:t>
                      </a:r>
                      <a:endParaRPr lang="en-SG" sz="1800" b="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0" dirty="0"/>
                        <a:t>Net Generation / Total Capacity ⬆</a:t>
                      </a:r>
                    </a:p>
                  </a:txBody>
                  <a:tcPr anchor="ctr"/>
                </a:tc>
                <a:extLst>
                  <a:ext uri="{0D108BD9-81ED-4DB2-BD59-A6C34878D82A}">
                    <a16:rowId xmlns:a16="http://schemas.microsoft.com/office/drawing/2014/main" val="2158440082"/>
                  </a:ext>
                </a:extLst>
              </a:tr>
              <a:tr h="449115">
                <a:tc vMerge="1">
                  <a:txBody>
                    <a:bodyPr/>
                    <a:lstStyle/>
                    <a:p>
                      <a:pPr algn="ctr"/>
                      <a:endParaRPr lang="en-SG" sz="2000" b="0" dirty="0"/>
                    </a:p>
                  </a:txBody>
                  <a:tcPr anchor="ctr"/>
                </a:tc>
                <a:tc>
                  <a:txBody>
                    <a:bodyPr/>
                    <a:lstStyle/>
                    <a:p>
                      <a:pPr algn="ctr"/>
                      <a:r>
                        <a:rPr lang="en-SG" sz="1800" b="0" dirty="0"/>
                        <a:t>Uptime Growth Rate</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0" dirty="0"/>
                        <a:t>Uptime CAGR ⬆</a:t>
                      </a:r>
                    </a:p>
                  </a:txBody>
                  <a:tcPr anchor="ctr"/>
                </a:tc>
                <a:extLst>
                  <a:ext uri="{0D108BD9-81ED-4DB2-BD59-A6C34878D82A}">
                    <a16:rowId xmlns:a16="http://schemas.microsoft.com/office/drawing/2014/main" val="10001"/>
                  </a:ext>
                </a:extLst>
              </a:tr>
              <a:tr h="449115">
                <a:tc rowSpan="2">
                  <a:txBody>
                    <a:bodyPr/>
                    <a:lstStyle/>
                    <a:p>
                      <a:pPr algn="ctr"/>
                      <a:r>
                        <a:rPr lang="en-SG" sz="1800" dirty="0"/>
                        <a:t>Efficiency</a:t>
                      </a:r>
                    </a:p>
                  </a:txBody>
                  <a:tcPr anchor="ctr"/>
                </a:tc>
                <a:tc>
                  <a:txBody>
                    <a:bodyPr/>
                    <a:lstStyle/>
                    <a:p>
                      <a:pPr algn="ctr"/>
                      <a:r>
                        <a:rPr lang="en-US" sz="1800" dirty="0"/>
                        <a:t>Fuel Consumption %</a:t>
                      </a:r>
                      <a:endParaRPr lang="en-SG" sz="18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t>Total Consumption / Net Generation ⬇</a:t>
                      </a:r>
                    </a:p>
                  </a:txBody>
                  <a:tcPr anchor="ctr"/>
                </a:tc>
                <a:extLst>
                  <a:ext uri="{0D108BD9-81ED-4DB2-BD59-A6C34878D82A}">
                    <a16:rowId xmlns:a16="http://schemas.microsoft.com/office/drawing/2014/main" val="1838396140"/>
                  </a:ext>
                </a:extLst>
              </a:tr>
              <a:tr h="449115">
                <a:tc vMerge="1">
                  <a:txBody>
                    <a:bodyPr/>
                    <a:lstStyle/>
                    <a:p>
                      <a:pPr algn="ctr"/>
                      <a:endParaRPr lang="en-SG" sz="2000" dirty="0"/>
                    </a:p>
                  </a:txBody>
                  <a:tcPr anchor="ctr"/>
                </a:tc>
                <a:tc>
                  <a:txBody>
                    <a:bodyPr/>
                    <a:lstStyle/>
                    <a:p>
                      <a:pPr algn="ctr"/>
                      <a:r>
                        <a:rPr lang="en-US" sz="1800" dirty="0"/>
                        <a:t>Fuel Consumption% Growth Rate </a:t>
                      </a:r>
                      <a:endParaRPr lang="en-SG" sz="18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t>Fuel Consumption% CAGR ⬇</a:t>
                      </a:r>
                    </a:p>
                  </a:txBody>
                  <a:tcPr anchor="ctr"/>
                </a:tc>
                <a:extLst>
                  <a:ext uri="{0D108BD9-81ED-4DB2-BD59-A6C34878D82A}">
                    <a16:rowId xmlns:a16="http://schemas.microsoft.com/office/drawing/2014/main" val="563150961"/>
                  </a:ext>
                </a:extLst>
              </a:tr>
            </a:tbl>
          </a:graphicData>
        </a:graphic>
      </p:graphicFrame>
      <p:sp>
        <p:nvSpPr>
          <p:cNvPr id="4" name="TextBox 3"/>
          <p:cNvSpPr txBox="1"/>
          <p:nvPr/>
        </p:nvSpPr>
        <p:spPr>
          <a:xfrm>
            <a:off x="419100" y="1926192"/>
            <a:ext cx="10979149" cy="646331"/>
          </a:xfrm>
          <a:prstGeom prst="rect">
            <a:avLst/>
          </a:prstGeom>
          <a:noFill/>
        </p:spPr>
        <p:txBody>
          <a:bodyPr wrap="square" rtlCol="0">
            <a:spAutoFit/>
          </a:bodyPr>
          <a:lstStyle/>
          <a:p>
            <a:r>
              <a:rPr lang="en-SG" dirty="0">
                <a:solidFill>
                  <a:schemeClr val="tx2"/>
                </a:solidFill>
              </a:rPr>
              <a:t>Focusing only on onshore wind turbine projects in the U.S. in operation as of 2021, we used the following metrics to evaluate the plants’ performance. </a:t>
            </a:r>
          </a:p>
        </p:txBody>
      </p:sp>
    </p:spTree>
    <p:extLst>
      <p:ext uri="{BB962C8B-B14F-4D97-AF65-F5344CB8AC3E}">
        <p14:creationId xmlns:p14="http://schemas.microsoft.com/office/powerpoint/2010/main" val="24116821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slide2" descr="Sheet 1">
            <a:extLst>
              <a:ext uri="{FF2B5EF4-FFF2-40B4-BE49-F238E27FC236}">
                <a16:creationId xmlns:a16="http://schemas.microsoft.com/office/drawing/2014/main" id="{D1DAC508-E642-A329-B14F-35B9F76101F7}"/>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443989" y="1962319"/>
            <a:ext cx="7802881" cy="4526408"/>
          </a:xfrm>
          <a:prstGeom prst="rect">
            <a:avLst/>
          </a:prstGeom>
        </p:spPr>
      </p:pic>
      <p:sp>
        <p:nvSpPr>
          <p:cNvPr id="2" name="Slide Number Placeholder 1"/>
          <p:cNvSpPr>
            <a:spLocks noGrp="1"/>
          </p:cNvSpPr>
          <p:nvPr>
            <p:ph type="sldNum" sz="quarter" idx="12"/>
          </p:nvPr>
        </p:nvSpPr>
        <p:spPr/>
        <p:txBody>
          <a:bodyPr/>
          <a:lstStyle/>
          <a:p>
            <a:fld id="{D9BB3731-526F-4638-85F8-715D717FFC12}" type="slidenum">
              <a:rPr lang="en-US" noProof="0" smtClean="0"/>
              <a:t>19</a:t>
            </a:fld>
            <a:endParaRPr lang="en-US" noProof="0" dirty="0"/>
          </a:p>
        </p:txBody>
      </p:sp>
      <p:sp>
        <p:nvSpPr>
          <p:cNvPr id="3" name="Title 2"/>
          <p:cNvSpPr>
            <a:spLocks noGrp="1"/>
          </p:cNvSpPr>
          <p:nvPr>
            <p:ph type="title"/>
          </p:nvPr>
        </p:nvSpPr>
        <p:spPr/>
        <p:txBody>
          <a:bodyPr>
            <a:noAutofit/>
          </a:bodyPr>
          <a:lstStyle/>
          <a:p>
            <a:r>
              <a:rPr lang="en-SG" sz="2800" dirty="0"/>
              <a:t>Older wind farms are more efficient but have lower net generation and uptime growth rate.</a:t>
            </a:r>
          </a:p>
        </p:txBody>
      </p:sp>
      <p:sp>
        <p:nvSpPr>
          <p:cNvPr id="10" name="TextBox 9">
            <a:extLst>
              <a:ext uri="{FF2B5EF4-FFF2-40B4-BE49-F238E27FC236}">
                <a16:creationId xmlns:a16="http://schemas.microsoft.com/office/drawing/2014/main" id="{6A23AE3E-0632-11C6-16C9-1E0FF227ADF0}"/>
              </a:ext>
            </a:extLst>
          </p:cNvPr>
          <p:cNvSpPr txBox="1"/>
          <p:nvPr/>
        </p:nvSpPr>
        <p:spPr>
          <a:xfrm>
            <a:off x="8173844" y="2721455"/>
            <a:ext cx="3610797" cy="369332"/>
          </a:xfrm>
          <a:prstGeom prst="rect">
            <a:avLst/>
          </a:prstGeom>
          <a:noFill/>
        </p:spPr>
        <p:txBody>
          <a:bodyPr wrap="none" rtlCol="0">
            <a:spAutoFit/>
          </a:bodyPr>
          <a:lstStyle/>
          <a:p>
            <a:r>
              <a:rPr lang="en-SG" dirty="0">
                <a:solidFill>
                  <a:srgbClr val="000000"/>
                </a:solidFill>
              </a:rPr>
              <a:t>Average Fuel Consumption% CAGR</a:t>
            </a:r>
          </a:p>
        </p:txBody>
      </p:sp>
      <p:sp>
        <p:nvSpPr>
          <p:cNvPr id="11" name="TextBox 10">
            <a:extLst>
              <a:ext uri="{FF2B5EF4-FFF2-40B4-BE49-F238E27FC236}">
                <a16:creationId xmlns:a16="http://schemas.microsoft.com/office/drawing/2014/main" id="{C3E8E8E8-C9C4-A77B-074F-DFCC9444EF01}"/>
              </a:ext>
            </a:extLst>
          </p:cNvPr>
          <p:cNvSpPr txBox="1"/>
          <p:nvPr/>
        </p:nvSpPr>
        <p:spPr>
          <a:xfrm>
            <a:off x="8173844" y="4111344"/>
            <a:ext cx="3123484" cy="369332"/>
          </a:xfrm>
          <a:prstGeom prst="rect">
            <a:avLst/>
          </a:prstGeom>
          <a:noFill/>
        </p:spPr>
        <p:txBody>
          <a:bodyPr wrap="none" rtlCol="0">
            <a:spAutoFit/>
          </a:bodyPr>
          <a:lstStyle/>
          <a:p>
            <a:r>
              <a:rPr lang="en-SG" dirty="0">
                <a:solidFill>
                  <a:srgbClr val="000000"/>
                </a:solidFill>
              </a:rPr>
              <a:t>Average Net Generation CAGR</a:t>
            </a:r>
          </a:p>
        </p:txBody>
      </p:sp>
      <p:sp>
        <p:nvSpPr>
          <p:cNvPr id="12" name="TextBox 11">
            <a:extLst>
              <a:ext uri="{FF2B5EF4-FFF2-40B4-BE49-F238E27FC236}">
                <a16:creationId xmlns:a16="http://schemas.microsoft.com/office/drawing/2014/main" id="{8D457DF1-23DA-9573-961C-D1C23EE23ABD}"/>
              </a:ext>
            </a:extLst>
          </p:cNvPr>
          <p:cNvSpPr txBox="1"/>
          <p:nvPr/>
        </p:nvSpPr>
        <p:spPr>
          <a:xfrm>
            <a:off x="8173844" y="5524093"/>
            <a:ext cx="2398926" cy="369332"/>
          </a:xfrm>
          <a:prstGeom prst="rect">
            <a:avLst/>
          </a:prstGeom>
          <a:noFill/>
        </p:spPr>
        <p:txBody>
          <a:bodyPr wrap="none" rtlCol="0">
            <a:spAutoFit/>
          </a:bodyPr>
          <a:lstStyle/>
          <a:p>
            <a:r>
              <a:rPr lang="en-SG" dirty="0">
                <a:solidFill>
                  <a:srgbClr val="000000"/>
                </a:solidFill>
              </a:rPr>
              <a:t>Average Uptime CAGR</a:t>
            </a:r>
          </a:p>
        </p:txBody>
      </p:sp>
    </p:spTree>
    <p:extLst>
      <p:ext uri="{BB962C8B-B14F-4D97-AF65-F5344CB8AC3E}">
        <p14:creationId xmlns:p14="http://schemas.microsoft.com/office/powerpoint/2010/main" val="30729520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ADB21EC-A694-46EC-A11A-C6E02A133068}"/>
              </a:ext>
            </a:extLst>
          </p:cNvPr>
          <p:cNvSpPr>
            <a:spLocks noGrp="1"/>
          </p:cNvSpPr>
          <p:nvPr>
            <p:ph type="title" idx="4294967295"/>
          </p:nvPr>
        </p:nvSpPr>
        <p:spPr>
          <a:xfrm>
            <a:off x="6958722" y="922556"/>
            <a:ext cx="4405067" cy="1325563"/>
          </a:xfrm>
        </p:spPr>
        <p:txBody>
          <a:bodyPr/>
          <a:lstStyle/>
          <a:p>
            <a:pPr algn="ctr">
              <a:lnSpc>
                <a:spcPct val="100000"/>
              </a:lnSpc>
            </a:pPr>
            <a:r>
              <a:rPr lang="en-US" dirty="0"/>
              <a:t>ABOUT US</a:t>
            </a:r>
          </a:p>
        </p:txBody>
      </p:sp>
      <p:sp>
        <p:nvSpPr>
          <p:cNvPr id="7" name="Text Placeholder 6">
            <a:extLst>
              <a:ext uri="{FF2B5EF4-FFF2-40B4-BE49-F238E27FC236}">
                <a16:creationId xmlns:a16="http://schemas.microsoft.com/office/drawing/2014/main" id="{2A96FD62-B299-468D-AC37-BC8FE0EF0F2D}"/>
              </a:ext>
            </a:extLst>
          </p:cNvPr>
          <p:cNvSpPr>
            <a:spLocks noGrp="1"/>
          </p:cNvSpPr>
          <p:nvPr>
            <p:ph type="body" idx="13"/>
          </p:nvPr>
        </p:nvSpPr>
        <p:spPr>
          <a:xfrm>
            <a:off x="7097066" y="2517240"/>
            <a:ext cx="4128378" cy="3337919"/>
          </a:xfrm>
        </p:spPr>
        <p:txBody>
          <a:bodyPr>
            <a:noAutofit/>
          </a:bodyPr>
          <a:lstStyle/>
          <a:p>
            <a:pPr algn="ctr">
              <a:lnSpc>
                <a:spcPct val="100000"/>
              </a:lnSpc>
              <a:spcBef>
                <a:spcPts val="0"/>
              </a:spcBef>
            </a:pPr>
            <a:r>
              <a:rPr lang="en-SG" sz="2400" dirty="0"/>
              <a:t>We are </a:t>
            </a:r>
            <a:r>
              <a:rPr lang="en-SG" sz="2400" b="1" dirty="0">
                <a:solidFill>
                  <a:schemeClr val="tx1"/>
                </a:solidFill>
              </a:rPr>
              <a:t>Team JADEN</a:t>
            </a:r>
            <a:r>
              <a:rPr lang="en-SG" sz="2400" dirty="0"/>
              <a:t> from WOW!, a Chicago-based private equity firm specialising in clean energy investments. </a:t>
            </a:r>
          </a:p>
          <a:p>
            <a:pPr algn="ctr">
              <a:lnSpc>
                <a:spcPct val="100000"/>
              </a:lnSpc>
              <a:spcBef>
                <a:spcPts val="0"/>
              </a:spcBef>
            </a:pPr>
            <a:endParaRPr lang="en-SG" sz="2400" dirty="0"/>
          </a:p>
          <a:p>
            <a:pPr algn="ctr">
              <a:lnSpc>
                <a:spcPct val="100000"/>
              </a:lnSpc>
              <a:spcBef>
                <a:spcPts val="0"/>
              </a:spcBef>
            </a:pPr>
            <a:r>
              <a:rPr lang="en-SG" sz="2400" dirty="0"/>
              <a:t>Currently, our portfolio includes U.S. hydropower projects, and we are exploring potential investments in U.S. wind power.</a:t>
            </a:r>
          </a:p>
        </p:txBody>
      </p:sp>
      <p:sp>
        <p:nvSpPr>
          <p:cNvPr id="4" name="Slide Number Placeholder 3">
            <a:extLst>
              <a:ext uri="{FF2B5EF4-FFF2-40B4-BE49-F238E27FC236}">
                <a16:creationId xmlns:a16="http://schemas.microsoft.com/office/drawing/2014/main" id="{70E1ADBA-CE66-4BFB-B4FB-33A8566C23AA}"/>
              </a:ext>
            </a:extLst>
          </p:cNvPr>
          <p:cNvSpPr>
            <a:spLocks noGrp="1"/>
          </p:cNvSpPr>
          <p:nvPr>
            <p:ph type="sldNum" sz="quarter" idx="12"/>
          </p:nvPr>
        </p:nvSpPr>
        <p:spPr/>
        <p:txBody>
          <a:bodyPr/>
          <a:lstStyle/>
          <a:p>
            <a:fld id="{D9BB3731-526F-4638-85F8-715D717FFC12}" type="slidenum">
              <a:rPr lang="en-US" smtClean="0"/>
              <a:pPr/>
              <a:t>2</a:t>
            </a:fld>
            <a:endParaRPr lang="en-US" dirty="0"/>
          </a:p>
        </p:txBody>
      </p:sp>
      <p:sp>
        <p:nvSpPr>
          <p:cNvPr id="19" name="Text Placeholder 7"/>
          <p:cNvSpPr>
            <a:spLocks noGrp="1"/>
          </p:cNvSpPr>
          <p:nvPr>
            <p:ph type="body" sz="quarter" idx="4294967295"/>
          </p:nvPr>
        </p:nvSpPr>
        <p:spPr>
          <a:xfrm>
            <a:off x="2074920" y="1655616"/>
            <a:ext cx="1168814" cy="592502"/>
          </a:xfrm>
          <a:prstGeom prst="rect">
            <a:avLst/>
          </a:prstGeom>
        </p:spPr>
        <p:txBody>
          <a:bodyPr>
            <a:normAutofit lnSpcReduction="10000"/>
          </a:bodyPr>
          <a:lstStyle/>
          <a:p>
            <a:pPr marL="0" indent="0">
              <a:buNone/>
            </a:pPr>
            <a:r>
              <a:rPr lang="en-SG" sz="2000" b="1" dirty="0">
                <a:solidFill>
                  <a:schemeClr val="tx1"/>
                </a:solidFill>
                <a:latin typeface="+mj-lt"/>
              </a:rPr>
              <a:t>Janisse Koh</a:t>
            </a:r>
          </a:p>
        </p:txBody>
      </p:sp>
      <p:sp>
        <p:nvSpPr>
          <p:cNvPr id="21" name="Text Placeholder 9"/>
          <p:cNvSpPr>
            <a:spLocks noGrp="1"/>
          </p:cNvSpPr>
          <p:nvPr>
            <p:ph type="body" sz="quarter" idx="4294967295"/>
          </p:nvPr>
        </p:nvSpPr>
        <p:spPr>
          <a:xfrm>
            <a:off x="2074921" y="3420496"/>
            <a:ext cx="1168814" cy="639793"/>
          </a:xfrm>
          <a:prstGeom prst="rect">
            <a:avLst/>
          </a:prstGeom>
        </p:spPr>
        <p:txBody>
          <a:bodyPr>
            <a:normAutofit lnSpcReduction="10000"/>
          </a:bodyPr>
          <a:lstStyle/>
          <a:p>
            <a:pPr marL="0" indent="0">
              <a:buNone/>
            </a:pPr>
            <a:r>
              <a:rPr lang="en-SG" sz="2000" b="1" dirty="0">
                <a:solidFill>
                  <a:schemeClr val="tx1"/>
                </a:solidFill>
                <a:latin typeface="+mj-lt"/>
              </a:rPr>
              <a:t>Daniel Lee</a:t>
            </a:r>
          </a:p>
        </p:txBody>
      </p:sp>
      <p:sp>
        <p:nvSpPr>
          <p:cNvPr id="22" name="Text Placeholder 11"/>
          <p:cNvSpPr>
            <a:spLocks noGrp="1"/>
          </p:cNvSpPr>
          <p:nvPr>
            <p:ph type="body" sz="quarter" idx="4294967295"/>
          </p:nvPr>
        </p:nvSpPr>
        <p:spPr>
          <a:xfrm>
            <a:off x="4775364" y="1638504"/>
            <a:ext cx="1168814" cy="626916"/>
          </a:xfrm>
          <a:prstGeom prst="rect">
            <a:avLst/>
          </a:prstGeom>
        </p:spPr>
        <p:txBody>
          <a:bodyPr>
            <a:normAutofit lnSpcReduction="10000"/>
          </a:bodyPr>
          <a:lstStyle/>
          <a:p>
            <a:pPr marL="0" indent="0">
              <a:buNone/>
            </a:pPr>
            <a:r>
              <a:rPr lang="en-SG" sz="2000" b="1" dirty="0" err="1">
                <a:solidFill>
                  <a:schemeClr val="tx1"/>
                </a:solidFill>
                <a:latin typeface="+mj-lt"/>
              </a:rPr>
              <a:t>Avan</a:t>
            </a:r>
            <a:r>
              <a:rPr lang="en-SG" sz="2000" b="1" dirty="0">
                <a:solidFill>
                  <a:schemeClr val="tx1"/>
                </a:solidFill>
                <a:latin typeface="+mj-lt"/>
              </a:rPr>
              <a:t> </a:t>
            </a:r>
            <a:r>
              <a:rPr lang="en-SG" sz="2000" b="1" dirty="0" err="1">
                <a:solidFill>
                  <a:schemeClr val="tx1"/>
                </a:solidFill>
                <a:latin typeface="+mj-lt"/>
              </a:rPr>
              <a:t>Quak</a:t>
            </a:r>
            <a:endParaRPr lang="en-SG" sz="2000" b="1" dirty="0">
              <a:solidFill>
                <a:schemeClr val="tx1"/>
              </a:solidFill>
              <a:latin typeface="+mj-lt"/>
            </a:endParaRPr>
          </a:p>
        </p:txBody>
      </p:sp>
      <p:sp>
        <p:nvSpPr>
          <p:cNvPr id="23" name="Text Placeholder 13"/>
          <p:cNvSpPr>
            <a:spLocks noGrp="1"/>
          </p:cNvSpPr>
          <p:nvPr>
            <p:ph type="body" sz="quarter" idx="4294967295"/>
          </p:nvPr>
        </p:nvSpPr>
        <p:spPr>
          <a:xfrm>
            <a:off x="4775365" y="3725878"/>
            <a:ext cx="1168814" cy="334411"/>
          </a:xfrm>
          <a:prstGeom prst="rect">
            <a:avLst/>
          </a:prstGeom>
        </p:spPr>
        <p:txBody>
          <a:bodyPr>
            <a:normAutofit fontScale="92500" lnSpcReduction="10000"/>
          </a:bodyPr>
          <a:lstStyle/>
          <a:p>
            <a:pPr marL="0" indent="0">
              <a:buNone/>
            </a:pPr>
            <a:r>
              <a:rPr lang="en-SG" sz="2000" b="1" dirty="0" err="1">
                <a:solidFill>
                  <a:schemeClr val="tx1"/>
                </a:solidFill>
                <a:latin typeface="+mj-lt"/>
              </a:rPr>
              <a:t>Er</a:t>
            </a:r>
            <a:r>
              <a:rPr lang="en-SG" sz="2000" b="1" dirty="0">
                <a:solidFill>
                  <a:schemeClr val="tx1"/>
                </a:solidFill>
                <a:latin typeface="+mj-lt"/>
              </a:rPr>
              <a:t> </a:t>
            </a:r>
            <a:r>
              <a:rPr lang="en-SG" sz="2000" b="1" dirty="0" err="1">
                <a:solidFill>
                  <a:schemeClr val="tx1"/>
                </a:solidFill>
                <a:latin typeface="+mj-lt"/>
              </a:rPr>
              <a:t>Ning</a:t>
            </a:r>
            <a:endParaRPr lang="en-SG" sz="2000" b="1" dirty="0">
              <a:solidFill>
                <a:schemeClr val="tx1"/>
              </a:solidFill>
              <a:latin typeface="+mj-lt"/>
            </a:endParaRPr>
          </a:p>
        </p:txBody>
      </p:sp>
      <p:sp>
        <p:nvSpPr>
          <p:cNvPr id="24" name="Text Placeholder 15"/>
          <p:cNvSpPr>
            <a:spLocks noGrp="1"/>
          </p:cNvSpPr>
          <p:nvPr>
            <p:ph type="body" sz="quarter" idx="4294967295"/>
          </p:nvPr>
        </p:nvSpPr>
        <p:spPr>
          <a:xfrm>
            <a:off x="2070457" y="5225917"/>
            <a:ext cx="1282343" cy="629241"/>
          </a:xfrm>
          <a:prstGeom prst="rect">
            <a:avLst/>
          </a:prstGeom>
        </p:spPr>
        <p:txBody>
          <a:bodyPr>
            <a:normAutofit lnSpcReduction="10000"/>
          </a:bodyPr>
          <a:lstStyle/>
          <a:p>
            <a:pPr marL="0" indent="0">
              <a:buNone/>
            </a:pPr>
            <a:r>
              <a:rPr lang="en-SG" sz="2000" b="1" dirty="0">
                <a:solidFill>
                  <a:schemeClr val="tx1"/>
                </a:solidFill>
                <a:latin typeface="+mj-lt"/>
              </a:rPr>
              <a:t>Nicholas Leong</a:t>
            </a:r>
          </a:p>
        </p:txBody>
      </p:sp>
      <p:pic>
        <p:nvPicPr>
          <p:cNvPr id="25" name="Picture Placeholder 24"/>
          <p:cNvPicPr>
            <a:picLocks noChangeAspect="1"/>
          </p:cNvPicPr>
          <p:nvPr/>
        </p:nvPicPr>
        <p:blipFill rotWithShape="1">
          <a:blip r:embed="rId2" cstate="print">
            <a:grayscl/>
            <a:extLst>
              <a:ext uri="{28A0092B-C50C-407E-A947-70E740481C1C}">
                <a14:useLocalDpi xmlns:a14="http://schemas.microsoft.com/office/drawing/2010/main" val="0"/>
              </a:ext>
            </a:extLst>
          </a:blip>
          <a:srcRect/>
          <a:stretch/>
        </p:blipFill>
        <p:spPr>
          <a:xfrm>
            <a:off x="838200" y="1028700"/>
            <a:ext cx="1236720" cy="1236720"/>
          </a:xfrm>
          <a:prstGeom prst="rect">
            <a:avLst/>
          </a:prstGeom>
        </p:spPr>
      </p:pic>
      <p:pic>
        <p:nvPicPr>
          <p:cNvPr id="26" name="Picture Placeholder 26"/>
          <p:cNvPicPr>
            <a:picLocks noChangeAspect="1"/>
          </p:cNvPicPr>
          <p:nvPr/>
        </p:nvPicPr>
        <p:blipFill rotWithShape="1">
          <a:blip r:embed="rId3" cstate="print">
            <a:grayscl/>
            <a:extLst>
              <a:ext uri="{28A0092B-C50C-407E-A947-70E740481C1C}">
                <a14:useLocalDpi xmlns:a14="http://schemas.microsoft.com/office/drawing/2010/main" val="0"/>
              </a:ext>
            </a:extLst>
          </a:blip>
          <a:srcRect/>
          <a:stretch/>
        </p:blipFill>
        <p:spPr>
          <a:xfrm>
            <a:off x="3538644" y="1037256"/>
            <a:ext cx="1236720" cy="1236720"/>
          </a:xfrm>
          <a:prstGeom prst="rect">
            <a:avLst/>
          </a:prstGeom>
        </p:spPr>
      </p:pic>
      <p:pic>
        <p:nvPicPr>
          <p:cNvPr id="27" name="Picture Placeholder 29"/>
          <p:cNvPicPr>
            <a:picLocks noChangeAspect="1"/>
          </p:cNvPicPr>
          <p:nvPr/>
        </p:nvPicPr>
        <p:blipFill rotWithShape="1">
          <a:blip r:embed="rId4" cstate="print">
            <a:grayscl/>
            <a:extLst>
              <a:ext uri="{28A0092B-C50C-407E-A947-70E740481C1C}">
                <a14:useLocalDpi xmlns:a14="http://schemas.microsoft.com/office/drawing/2010/main" val="0"/>
              </a:ext>
            </a:extLst>
          </a:blip>
          <a:srcRect/>
          <a:stretch/>
        </p:blipFill>
        <p:spPr>
          <a:xfrm>
            <a:off x="838200" y="2823569"/>
            <a:ext cx="1236720" cy="1236720"/>
          </a:xfrm>
          <a:prstGeom prst="rect">
            <a:avLst/>
          </a:prstGeom>
        </p:spPr>
      </p:pic>
      <p:pic>
        <p:nvPicPr>
          <p:cNvPr id="28" name="Picture Placeholder 28"/>
          <p:cNvPicPr>
            <a:picLocks noChangeAspect="1"/>
          </p:cNvPicPr>
          <p:nvPr/>
        </p:nvPicPr>
        <p:blipFill rotWithShape="1">
          <a:blip r:embed="rId5" cstate="print">
            <a:grayscl/>
            <a:extLst>
              <a:ext uri="{28A0092B-C50C-407E-A947-70E740481C1C}">
                <a14:useLocalDpi xmlns:a14="http://schemas.microsoft.com/office/drawing/2010/main" val="0"/>
              </a:ext>
            </a:extLst>
          </a:blip>
          <a:srcRect/>
          <a:stretch/>
        </p:blipFill>
        <p:spPr>
          <a:xfrm>
            <a:off x="3538644" y="2823569"/>
            <a:ext cx="1236720" cy="1236720"/>
          </a:xfrm>
          <a:prstGeom prst="rect">
            <a:avLst/>
          </a:prstGeom>
        </p:spPr>
      </p:pic>
      <p:pic>
        <p:nvPicPr>
          <p:cNvPr id="29" name="Picture Placeholder 27"/>
          <p:cNvPicPr>
            <a:picLocks noChangeAspect="1"/>
          </p:cNvPicPr>
          <p:nvPr/>
        </p:nvPicPr>
        <p:blipFill rotWithShape="1">
          <a:blip r:embed="rId6" cstate="print">
            <a:grayscl/>
            <a:extLst>
              <a:ext uri="{28A0092B-C50C-407E-A947-70E740481C1C}">
                <a14:useLocalDpi xmlns:a14="http://schemas.microsoft.com/office/drawing/2010/main" val="0"/>
              </a:ext>
            </a:extLst>
          </a:blip>
          <a:srcRect/>
          <a:stretch/>
        </p:blipFill>
        <p:spPr>
          <a:xfrm>
            <a:off x="833737" y="4618439"/>
            <a:ext cx="1236720" cy="1236720"/>
          </a:xfrm>
          <a:prstGeom prst="rect">
            <a:avLst/>
          </a:prstGeom>
        </p:spPr>
      </p:pic>
      <p:sp>
        <p:nvSpPr>
          <p:cNvPr id="36" name="Rectangle 9" descr="Rectangle shape">
            <a:extLst>
              <a:ext uri="{FF2B5EF4-FFF2-40B4-BE49-F238E27FC236}">
                <a16:creationId xmlns:a16="http://schemas.microsoft.com/office/drawing/2014/main" id="{A7050B34-5735-49CB-A564-B50456B9E4D8}"/>
              </a:ext>
            </a:extLst>
          </p:cNvPr>
          <p:cNvSpPr/>
          <p:nvPr/>
        </p:nvSpPr>
        <p:spPr>
          <a:xfrm>
            <a:off x="7629017" y="2046951"/>
            <a:ext cx="3064476"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pic>
        <p:nvPicPr>
          <p:cNvPr id="6" name="Picture 5">
            <a:extLst>
              <a:ext uri="{FF2B5EF4-FFF2-40B4-BE49-F238E27FC236}">
                <a16:creationId xmlns:a16="http://schemas.microsoft.com/office/drawing/2014/main" id="{7D182F23-A64C-1C8E-4131-01F0DD8CB1A1}"/>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215722" y="4665633"/>
            <a:ext cx="2203267" cy="1306731"/>
          </a:xfrm>
          <a:prstGeom prst="rect">
            <a:avLst/>
          </a:prstGeom>
        </p:spPr>
      </p:pic>
    </p:spTree>
    <p:extLst>
      <p:ext uri="{BB962C8B-B14F-4D97-AF65-F5344CB8AC3E}">
        <p14:creationId xmlns:p14="http://schemas.microsoft.com/office/powerpoint/2010/main" val="18928420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Map&#10;&#10;Description automatically generated">
            <a:extLst>
              <a:ext uri="{FF2B5EF4-FFF2-40B4-BE49-F238E27FC236}">
                <a16:creationId xmlns:a16="http://schemas.microsoft.com/office/drawing/2014/main" id="{FE618C28-C1C1-3628-BBC8-E6369A279B0E}"/>
              </a:ext>
            </a:extLst>
          </p:cNvPr>
          <p:cNvPicPr>
            <a:picLocks noChangeAspect="1"/>
          </p:cNvPicPr>
          <p:nvPr/>
        </p:nvPicPr>
        <p:blipFill>
          <a:blip r:embed="rId2"/>
          <a:stretch>
            <a:fillRect/>
          </a:stretch>
        </p:blipFill>
        <p:spPr>
          <a:xfrm>
            <a:off x="760395" y="1829468"/>
            <a:ext cx="7479033" cy="4428989"/>
          </a:xfrm>
          <a:prstGeom prst="rect">
            <a:avLst/>
          </a:prstGeom>
        </p:spPr>
      </p:pic>
      <p:sp>
        <p:nvSpPr>
          <p:cNvPr id="2" name="Slide Number Placeholder 1"/>
          <p:cNvSpPr>
            <a:spLocks noGrp="1"/>
          </p:cNvSpPr>
          <p:nvPr>
            <p:ph type="sldNum" sz="quarter" idx="12"/>
          </p:nvPr>
        </p:nvSpPr>
        <p:spPr/>
        <p:txBody>
          <a:bodyPr/>
          <a:lstStyle/>
          <a:p>
            <a:fld id="{D9BB3731-526F-4638-85F8-715D717FFC12}" type="slidenum">
              <a:rPr lang="en-US" noProof="0" smtClean="0"/>
              <a:t>20</a:t>
            </a:fld>
            <a:endParaRPr lang="en-US" noProof="0" dirty="0"/>
          </a:p>
        </p:txBody>
      </p:sp>
      <p:sp>
        <p:nvSpPr>
          <p:cNvPr id="3" name="Title 2"/>
          <p:cNvSpPr>
            <a:spLocks noGrp="1"/>
          </p:cNvSpPr>
          <p:nvPr>
            <p:ph type="title"/>
          </p:nvPr>
        </p:nvSpPr>
        <p:spPr>
          <a:xfrm>
            <a:off x="419100" y="365125"/>
            <a:ext cx="11353800" cy="1187811"/>
          </a:xfrm>
        </p:spPr>
        <p:txBody>
          <a:bodyPr>
            <a:normAutofit/>
          </a:bodyPr>
          <a:lstStyle/>
          <a:p>
            <a:r>
              <a:rPr lang="en-US" sz="2800" dirty="0"/>
              <a:t>States with the highest wind speed also have the highest uptime*</a:t>
            </a:r>
            <a:endParaRPr lang="en-SG" sz="2800" dirty="0"/>
          </a:p>
        </p:txBody>
      </p:sp>
      <p:pic>
        <p:nvPicPr>
          <p:cNvPr id="4" name="Content Placeholder 4">
            <a:extLst>
              <a:ext uri="{FF2B5EF4-FFF2-40B4-BE49-F238E27FC236}">
                <a16:creationId xmlns:a16="http://schemas.microsoft.com/office/drawing/2014/main" id="{28EB559D-66F1-1DCE-B755-009A14679AB1}"/>
              </a:ext>
            </a:extLst>
          </p:cNvPr>
          <p:cNvPicPr>
            <a:picLocks noGrp="1" noChangeAspect="1"/>
          </p:cNvPicPr>
          <p:nvPr>
            <p:ph idx="1"/>
          </p:nvPr>
        </p:nvPicPr>
        <p:blipFill rotWithShape="1">
          <a:blip r:embed="rId3"/>
          <a:srcRect l="2542" r="4259"/>
          <a:stretch/>
        </p:blipFill>
        <p:spPr>
          <a:xfrm>
            <a:off x="8712679" y="1851240"/>
            <a:ext cx="3060221" cy="2111403"/>
          </a:xfrm>
          <a:prstGeom prst="rect">
            <a:avLst/>
          </a:prstGeom>
        </p:spPr>
      </p:pic>
      <p:sp>
        <p:nvSpPr>
          <p:cNvPr id="6" name="Footer Placeholder 2">
            <a:extLst>
              <a:ext uri="{FF2B5EF4-FFF2-40B4-BE49-F238E27FC236}">
                <a16:creationId xmlns:a16="http://schemas.microsoft.com/office/drawing/2014/main" id="{022A149A-1666-61C4-2416-8B82FA309901}"/>
              </a:ext>
            </a:extLst>
          </p:cNvPr>
          <p:cNvSpPr txBox="1">
            <a:spLocks/>
          </p:cNvSpPr>
          <p:nvPr/>
        </p:nvSpPr>
        <p:spPr>
          <a:xfrm>
            <a:off x="419100" y="6336289"/>
            <a:ext cx="2741612" cy="225969"/>
          </a:xfrm>
          <a:prstGeom prst="rect">
            <a:avLst/>
          </a:prstGeom>
        </p:spPr>
        <p:txBody>
          <a:bodyPr vert="horz" lIns="0" tIns="0" rIns="0" bIns="0" rtlCol="0" anchor="t" anchorCtr="0"/>
          <a:lstStyle>
            <a:defPPr>
              <a:defRPr lang="ru-RU"/>
            </a:defPPr>
            <a:lvl1pPr marL="0" algn="l" defTabSz="914400" rtl="0" eaLnBrk="1" latinLnBrk="0" hangingPunct="1">
              <a:defRPr sz="1000" i="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Clr>
                <a:schemeClr val="bg2"/>
              </a:buClr>
            </a:pPr>
            <a:r>
              <a:rPr lang="en-US" sz="1200" dirty="0">
                <a:solidFill>
                  <a:schemeClr val="tx2"/>
                </a:solidFill>
              </a:rPr>
              <a:t>* Uptime = Net generation / Plant capacity</a:t>
            </a:r>
            <a:endParaRPr lang="en-SG" sz="1100" dirty="0">
              <a:solidFill>
                <a:schemeClr val="tx2"/>
              </a:solidFill>
            </a:endParaRPr>
          </a:p>
        </p:txBody>
      </p:sp>
    </p:spTree>
    <p:extLst>
      <p:ext uri="{BB962C8B-B14F-4D97-AF65-F5344CB8AC3E}">
        <p14:creationId xmlns:p14="http://schemas.microsoft.com/office/powerpoint/2010/main" val="42463684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BE4465E-5D17-17A8-C49C-46280E2102B3}"/>
              </a:ext>
            </a:extLst>
          </p:cNvPr>
          <p:cNvPicPr>
            <a:picLocks noChangeAspect="1"/>
          </p:cNvPicPr>
          <p:nvPr/>
        </p:nvPicPr>
        <p:blipFill>
          <a:blip r:embed="rId3"/>
          <a:stretch>
            <a:fillRect/>
          </a:stretch>
        </p:blipFill>
        <p:spPr>
          <a:xfrm>
            <a:off x="6536424" y="2320623"/>
            <a:ext cx="4600313" cy="2737838"/>
          </a:xfrm>
          <a:prstGeom prst="rect">
            <a:avLst/>
          </a:prstGeom>
        </p:spPr>
      </p:pic>
      <p:sp>
        <p:nvSpPr>
          <p:cNvPr id="2" name="Slide Number Placeholder 1"/>
          <p:cNvSpPr>
            <a:spLocks noGrp="1"/>
          </p:cNvSpPr>
          <p:nvPr>
            <p:ph type="sldNum" sz="quarter" idx="12"/>
          </p:nvPr>
        </p:nvSpPr>
        <p:spPr/>
        <p:txBody>
          <a:bodyPr/>
          <a:lstStyle/>
          <a:p>
            <a:fld id="{D9BB3731-526F-4638-85F8-715D717FFC12}" type="slidenum">
              <a:rPr lang="en-US" noProof="0" smtClean="0"/>
              <a:t>21</a:t>
            </a:fld>
            <a:endParaRPr lang="en-US" noProof="0" dirty="0"/>
          </a:p>
        </p:txBody>
      </p:sp>
      <p:sp>
        <p:nvSpPr>
          <p:cNvPr id="3" name="Title 2"/>
          <p:cNvSpPr>
            <a:spLocks noGrp="1"/>
          </p:cNvSpPr>
          <p:nvPr>
            <p:ph type="title"/>
          </p:nvPr>
        </p:nvSpPr>
        <p:spPr>
          <a:noFill/>
        </p:spPr>
        <p:txBody>
          <a:bodyPr>
            <a:normAutofit/>
          </a:bodyPr>
          <a:lstStyle/>
          <a:p>
            <a:r>
              <a:rPr lang="en-US" sz="2800" dirty="0"/>
              <a:t>Using unsupervised learning on various metrics, 2 distinct clusters of plants were selected.</a:t>
            </a:r>
            <a:endParaRPr lang="en-SG" sz="2800" dirty="0"/>
          </a:p>
        </p:txBody>
      </p:sp>
      <p:sp>
        <p:nvSpPr>
          <p:cNvPr id="7" name="TextBox 6">
            <a:extLst>
              <a:ext uri="{FF2B5EF4-FFF2-40B4-BE49-F238E27FC236}">
                <a16:creationId xmlns:a16="http://schemas.microsoft.com/office/drawing/2014/main" id="{25E7A2D8-6C80-8A47-E8AF-5E9B592089BB}"/>
              </a:ext>
            </a:extLst>
          </p:cNvPr>
          <p:cNvSpPr txBox="1"/>
          <p:nvPr/>
        </p:nvSpPr>
        <p:spPr>
          <a:xfrm>
            <a:off x="6096000" y="5057082"/>
            <a:ext cx="5872766" cy="1323439"/>
          </a:xfrm>
          <a:prstGeom prst="rect">
            <a:avLst/>
          </a:prstGeom>
          <a:noFill/>
        </p:spPr>
        <p:txBody>
          <a:bodyPr wrap="square" rtlCol="0">
            <a:spAutoFit/>
          </a:bodyPr>
          <a:lstStyle/>
          <a:p>
            <a:pPr marL="342900" indent="-342900">
              <a:buClr>
                <a:schemeClr val="tx1"/>
              </a:buClr>
              <a:buFontTx/>
              <a:buAutoNum type="arabicPeriod"/>
            </a:pPr>
            <a:r>
              <a:rPr lang="en-SG" b="0" i="0" u="none" strike="noStrike" dirty="0">
                <a:solidFill>
                  <a:srgbClr val="212529"/>
                </a:solidFill>
                <a:effectLst/>
              </a:rPr>
              <a:t>Inertia**: </a:t>
            </a:r>
            <a:r>
              <a:rPr lang="en-SG" b="1" i="0" u="none" strike="noStrike" dirty="0">
                <a:solidFill>
                  <a:srgbClr val="212529"/>
                </a:solidFill>
                <a:effectLst/>
              </a:rPr>
              <a:t>A lower </a:t>
            </a:r>
            <a:r>
              <a:rPr lang="en-SG" b="1" i="0" u="none" strike="noStrike" dirty="0" err="1">
                <a:solidFill>
                  <a:srgbClr val="212529"/>
                </a:solidFill>
                <a:effectLst/>
              </a:rPr>
              <a:t>intertia</a:t>
            </a:r>
            <a:r>
              <a:rPr lang="en-SG" b="1" dirty="0">
                <a:solidFill>
                  <a:srgbClr val="212529"/>
                </a:solidFill>
              </a:rPr>
              <a:t>, the better the cluster.</a:t>
            </a:r>
            <a:r>
              <a:rPr lang="en-SG" dirty="0">
                <a:solidFill>
                  <a:srgbClr val="212529"/>
                </a:solidFill>
              </a:rPr>
              <a:t> </a:t>
            </a:r>
          </a:p>
          <a:p>
            <a:pPr marL="342900" indent="-342900">
              <a:buClr>
                <a:schemeClr val="tx1"/>
              </a:buClr>
              <a:buFontTx/>
              <a:buAutoNum type="arabicPeriod"/>
            </a:pPr>
            <a:endParaRPr lang="en-SG" sz="800" b="0" i="0" u="none" strike="noStrike" dirty="0">
              <a:solidFill>
                <a:srgbClr val="212529"/>
              </a:solidFill>
              <a:effectLst/>
            </a:endParaRPr>
          </a:p>
          <a:p>
            <a:pPr marL="342900" indent="-342900">
              <a:buClr>
                <a:schemeClr val="tx1"/>
              </a:buClr>
              <a:buFontTx/>
              <a:buAutoNum type="arabicPeriod"/>
            </a:pPr>
            <a:r>
              <a:rPr lang="en-SG" b="0" i="0" u="none" strike="noStrike" dirty="0">
                <a:solidFill>
                  <a:srgbClr val="212529"/>
                </a:solidFill>
                <a:effectLst/>
              </a:rPr>
              <a:t>Davies-Bouldin Index: </a:t>
            </a:r>
            <a:r>
              <a:rPr lang="en-SG" b="1" dirty="0">
                <a:solidFill>
                  <a:srgbClr val="212529"/>
                </a:solidFill>
              </a:rPr>
              <a:t>A</a:t>
            </a:r>
            <a:r>
              <a:rPr lang="en-SG" b="1" i="0" u="none" strike="noStrike" dirty="0">
                <a:solidFill>
                  <a:srgbClr val="212529"/>
                </a:solidFill>
                <a:effectLst/>
              </a:rPr>
              <a:t> lower Davies-Bouldin index </a:t>
            </a:r>
            <a:r>
              <a:rPr lang="en-SG" b="0" i="0" u="none" strike="noStrike" dirty="0">
                <a:solidFill>
                  <a:srgbClr val="212529"/>
                </a:solidFill>
                <a:effectLst/>
              </a:rPr>
              <a:t>relates to a model with better separation between the clusters. </a:t>
            </a:r>
            <a:endParaRPr lang="en-SG" dirty="0">
              <a:solidFill>
                <a:srgbClr val="212529"/>
              </a:solidFill>
            </a:endParaRPr>
          </a:p>
        </p:txBody>
      </p:sp>
      <p:sp>
        <p:nvSpPr>
          <p:cNvPr id="9" name="TextBox 8">
            <a:extLst>
              <a:ext uri="{FF2B5EF4-FFF2-40B4-BE49-F238E27FC236}">
                <a16:creationId xmlns:a16="http://schemas.microsoft.com/office/drawing/2014/main" id="{29271B40-55FB-998D-1B45-9AE285C39E93}"/>
              </a:ext>
            </a:extLst>
          </p:cNvPr>
          <p:cNvSpPr txBox="1"/>
          <p:nvPr/>
        </p:nvSpPr>
        <p:spPr>
          <a:xfrm>
            <a:off x="325997" y="5027079"/>
            <a:ext cx="5574137" cy="1600438"/>
          </a:xfrm>
          <a:prstGeom prst="rect">
            <a:avLst/>
          </a:prstGeom>
          <a:noFill/>
        </p:spPr>
        <p:txBody>
          <a:bodyPr wrap="square">
            <a:spAutoFit/>
          </a:bodyPr>
          <a:lstStyle/>
          <a:p>
            <a:pPr marL="342900" indent="-342900">
              <a:buClr>
                <a:schemeClr val="tx1"/>
              </a:buClr>
              <a:buAutoNum type="arabicPeriod"/>
            </a:pPr>
            <a:r>
              <a:rPr lang="en-SG" b="0" i="0" u="none" strike="noStrike" dirty="0">
                <a:solidFill>
                  <a:srgbClr val="212529"/>
                </a:solidFill>
                <a:effectLst/>
              </a:rPr>
              <a:t>Silhouette Coefficient: A score between -1 to 1, </a:t>
            </a:r>
            <a:r>
              <a:rPr lang="en-SG" i="0" u="none" strike="noStrike" dirty="0">
                <a:solidFill>
                  <a:srgbClr val="212529"/>
                </a:solidFill>
                <a:effectLst/>
              </a:rPr>
              <a:t>where </a:t>
            </a:r>
            <a:r>
              <a:rPr lang="en-SG" b="1" i="0" u="none" strike="noStrike" dirty="0">
                <a:solidFill>
                  <a:srgbClr val="212529"/>
                </a:solidFill>
                <a:effectLst/>
              </a:rPr>
              <a:t>the higher </a:t>
            </a:r>
            <a:r>
              <a:rPr lang="en-SG" i="0" u="none" strike="noStrike" dirty="0">
                <a:solidFill>
                  <a:srgbClr val="212529"/>
                </a:solidFill>
                <a:effectLst/>
              </a:rPr>
              <a:t>the score the better the cluster.</a:t>
            </a:r>
            <a:endParaRPr lang="en-SG" b="0" i="0" u="none" strike="noStrike" dirty="0">
              <a:solidFill>
                <a:srgbClr val="212529"/>
              </a:solidFill>
              <a:effectLst/>
            </a:endParaRPr>
          </a:p>
          <a:p>
            <a:pPr>
              <a:buClr>
                <a:schemeClr val="tx1"/>
              </a:buClr>
            </a:pPr>
            <a:endParaRPr lang="en-SG" sz="800" b="0" i="0" u="none" strike="noStrike" dirty="0">
              <a:solidFill>
                <a:srgbClr val="212529"/>
              </a:solidFill>
              <a:effectLst/>
            </a:endParaRPr>
          </a:p>
          <a:p>
            <a:pPr marL="342900" indent="-342900">
              <a:buClr>
                <a:schemeClr val="tx1"/>
              </a:buClr>
              <a:buAutoNum type="arabicPeriod"/>
            </a:pPr>
            <a:r>
              <a:rPr lang="en-SG" dirty="0" err="1">
                <a:solidFill>
                  <a:srgbClr val="212529"/>
                </a:solidFill>
              </a:rPr>
              <a:t>Calinski-Harabasz</a:t>
            </a:r>
            <a:r>
              <a:rPr lang="en-SG" dirty="0">
                <a:solidFill>
                  <a:srgbClr val="212529"/>
                </a:solidFill>
              </a:rPr>
              <a:t> index: </a:t>
            </a:r>
            <a:r>
              <a:rPr lang="en-SG" b="1" dirty="0">
                <a:solidFill>
                  <a:srgbClr val="212529"/>
                </a:solidFill>
              </a:rPr>
              <a:t>A higher </a:t>
            </a:r>
            <a:r>
              <a:rPr lang="en-SG" b="1" dirty="0" err="1">
                <a:solidFill>
                  <a:srgbClr val="212529"/>
                </a:solidFill>
              </a:rPr>
              <a:t>Calinski-Harabasz</a:t>
            </a:r>
            <a:r>
              <a:rPr lang="en-SG" b="1" dirty="0">
                <a:solidFill>
                  <a:srgbClr val="212529"/>
                </a:solidFill>
              </a:rPr>
              <a:t> score</a:t>
            </a:r>
            <a:r>
              <a:rPr lang="en-SG" dirty="0">
                <a:solidFill>
                  <a:srgbClr val="212529"/>
                </a:solidFill>
              </a:rPr>
              <a:t> relates to a model with better defined clusters. </a:t>
            </a:r>
          </a:p>
        </p:txBody>
      </p:sp>
      <p:grpSp>
        <p:nvGrpSpPr>
          <p:cNvPr id="12" name="Group 11">
            <a:extLst>
              <a:ext uri="{FF2B5EF4-FFF2-40B4-BE49-F238E27FC236}">
                <a16:creationId xmlns:a16="http://schemas.microsoft.com/office/drawing/2014/main" id="{434936BC-EA83-09EA-7A94-F52338234653}"/>
              </a:ext>
            </a:extLst>
          </p:cNvPr>
          <p:cNvGrpSpPr/>
          <p:nvPr/>
        </p:nvGrpSpPr>
        <p:grpSpPr>
          <a:xfrm>
            <a:off x="962287" y="2286614"/>
            <a:ext cx="4600313" cy="2758738"/>
            <a:chOff x="962287" y="1867512"/>
            <a:chExt cx="4738267" cy="2841467"/>
          </a:xfrm>
        </p:grpSpPr>
        <p:pic>
          <p:nvPicPr>
            <p:cNvPr id="22" name="Picture 21">
              <a:extLst>
                <a:ext uri="{FF2B5EF4-FFF2-40B4-BE49-F238E27FC236}">
                  <a16:creationId xmlns:a16="http://schemas.microsoft.com/office/drawing/2014/main" id="{BF66E146-9C7A-069D-CF5E-A6554A17EA4E}"/>
                </a:ext>
              </a:extLst>
            </p:cNvPr>
            <p:cNvPicPr>
              <a:picLocks noChangeAspect="1"/>
            </p:cNvPicPr>
            <p:nvPr/>
          </p:nvPicPr>
          <p:blipFill>
            <a:blip r:embed="rId4"/>
            <a:stretch>
              <a:fillRect/>
            </a:stretch>
          </p:blipFill>
          <p:spPr>
            <a:xfrm>
              <a:off x="962287" y="1889038"/>
              <a:ext cx="4738267" cy="2819941"/>
            </a:xfrm>
            <a:prstGeom prst="rect">
              <a:avLst/>
            </a:prstGeom>
          </p:spPr>
        </p:pic>
        <p:sp>
          <p:nvSpPr>
            <p:cNvPr id="14" name="Oval 13">
              <a:extLst>
                <a:ext uri="{FF2B5EF4-FFF2-40B4-BE49-F238E27FC236}">
                  <a16:creationId xmlns:a16="http://schemas.microsoft.com/office/drawing/2014/main" id="{A6A3BDA4-FF07-D9A7-0AC7-52CFA4A08ABD}"/>
                </a:ext>
              </a:extLst>
            </p:cNvPr>
            <p:cNvSpPr/>
            <p:nvPr/>
          </p:nvSpPr>
          <p:spPr>
            <a:xfrm>
              <a:off x="1261824" y="1867512"/>
              <a:ext cx="528033" cy="557659"/>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153D1824-C3F5-3476-28B7-4A2D204C067D}"/>
                </a:ext>
              </a:extLst>
            </p:cNvPr>
            <p:cNvSpPr txBox="1"/>
            <p:nvPr/>
          </p:nvSpPr>
          <p:spPr>
            <a:xfrm>
              <a:off x="1789857" y="1982628"/>
              <a:ext cx="870397" cy="369332"/>
            </a:xfrm>
            <a:prstGeom prst="rect">
              <a:avLst/>
            </a:prstGeom>
            <a:noFill/>
          </p:spPr>
          <p:txBody>
            <a:bodyPr wrap="square" rtlCol="0">
              <a:spAutoFit/>
            </a:bodyPr>
            <a:lstStyle/>
            <a:p>
              <a:r>
                <a:rPr lang="en-US" dirty="0"/>
                <a:t>K = 2</a:t>
              </a:r>
            </a:p>
          </p:txBody>
        </p:sp>
      </p:grpSp>
      <p:sp>
        <p:nvSpPr>
          <p:cNvPr id="17" name="Oval 16">
            <a:extLst>
              <a:ext uri="{FF2B5EF4-FFF2-40B4-BE49-F238E27FC236}">
                <a16:creationId xmlns:a16="http://schemas.microsoft.com/office/drawing/2014/main" id="{85FF8C9B-442D-5D74-EB44-C848F6823FDA}"/>
              </a:ext>
            </a:extLst>
          </p:cNvPr>
          <p:cNvSpPr/>
          <p:nvPr/>
        </p:nvSpPr>
        <p:spPr>
          <a:xfrm>
            <a:off x="6748725" y="2368647"/>
            <a:ext cx="511096" cy="2416481"/>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98E317DD-4631-A3FA-4D2F-7D9FC7A74BB8}"/>
              </a:ext>
            </a:extLst>
          </p:cNvPr>
          <p:cNvSpPr txBox="1"/>
          <p:nvPr/>
        </p:nvSpPr>
        <p:spPr>
          <a:xfrm>
            <a:off x="7184020" y="2397971"/>
            <a:ext cx="845055" cy="358579"/>
          </a:xfrm>
          <a:prstGeom prst="rect">
            <a:avLst/>
          </a:prstGeom>
          <a:noFill/>
        </p:spPr>
        <p:txBody>
          <a:bodyPr wrap="square" rtlCol="0">
            <a:spAutoFit/>
          </a:bodyPr>
          <a:lstStyle/>
          <a:p>
            <a:r>
              <a:rPr lang="en-US" dirty="0"/>
              <a:t>K = 2</a:t>
            </a:r>
          </a:p>
        </p:txBody>
      </p:sp>
      <p:sp>
        <p:nvSpPr>
          <p:cNvPr id="11" name="TextBox 10">
            <a:extLst>
              <a:ext uri="{FF2B5EF4-FFF2-40B4-BE49-F238E27FC236}">
                <a16:creationId xmlns:a16="http://schemas.microsoft.com/office/drawing/2014/main" id="{2891D211-3FEA-45B9-5DBF-0DF1401140A5}"/>
              </a:ext>
            </a:extLst>
          </p:cNvPr>
          <p:cNvSpPr txBox="1"/>
          <p:nvPr/>
        </p:nvSpPr>
        <p:spPr>
          <a:xfrm>
            <a:off x="325997" y="1860409"/>
            <a:ext cx="10903716" cy="369332"/>
          </a:xfrm>
          <a:prstGeom prst="rect">
            <a:avLst/>
          </a:prstGeom>
          <a:noFill/>
        </p:spPr>
        <p:txBody>
          <a:bodyPr wrap="square" rtlCol="0">
            <a:spAutoFit/>
          </a:bodyPr>
          <a:lstStyle/>
          <a:p>
            <a:r>
              <a:rPr lang="en-US" sz="1800" dirty="0">
                <a:solidFill>
                  <a:srgbClr val="000000"/>
                </a:solidFill>
              </a:rPr>
              <a:t>Energy plant metrics were grouped into ‘k’ clusters based on </a:t>
            </a:r>
            <a:r>
              <a:rPr lang="en-US" sz="1800" dirty="0" err="1">
                <a:solidFill>
                  <a:srgbClr val="000000"/>
                </a:solidFill>
              </a:rPr>
              <a:t>sklearn’s</a:t>
            </a:r>
            <a:r>
              <a:rPr lang="en-US" sz="1800" dirty="0">
                <a:solidFill>
                  <a:srgbClr val="000000"/>
                </a:solidFill>
              </a:rPr>
              <a:t> evaluation metrics for unknown labels.</a:t>
            </a:r>
            <a:endParaRPr lang="en-SG" dirty="0">
              <a:solidFill>
                <a:srgbClr val="000000"/>
              </a:solidFill>
            </a:endParaRPr>
          </a:p>
        </p:txBody>
      </p:sp>
    </p:spTree>
    <p:extLst>
      <p:ext uri="{BB962C8B-B14F-4D97-AF65-F5344CB8AC3E}">
        <p14:creationId xmlns:p14="http://schemas.microsoft.com/office/powerpoint/2010/main" val="25942084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descr="Scatter chart&#10;&#10;Description automatically generated">
            <a:extLst>
              <a:ext uri="{FF2B5EF4-FFF2-40B4-BE49-F238E27FC236}">
                <a16:creationId xmlns:a16="http://schemas.microsoft.com/office/drawing/2014/main" id="{9C9C0B7D-E118-115D-29F3-CB7B8412E3DF}"/>
              </a:ext>
            </a:extLst>
          </p:cNvPr>
          <p:cNvPicPr>
            <a:picLocks noChangeAspect="1"/>
          </p:cNvPicPr>
          <p:nvPr/>
        </p:nvPicPr>
        <p:blipFill>
          <a:blip r:embed="rId3"/>
          <a:stretch>
            <a:fillRect/>
          </a:stretch>
        </p:blipFill>
        <p:spPr>
          <a:xfrm>
            <a:off x="365186" y="1886010"/>
            <a:ext cx="7772400" cy="4602717"/>
          </a:xfrm>
          <a:prstGeom prst="rect">
            <a:avLst/>
          </a:prstGeom>
        </p:spPr>
      </p:pic>
      <p:sp>
        <p:nvSpPr>
          <p:cNvPr id="2" name="Slide Number Placeholder 1"/>
          <p:cNvSpPr>
            <a:spLocks noGrp="1"/>
          </p:cNvSpPr>
          <p:nvPr>
            <p:ph type="sldNum" sz="quarter" idx="12"/>
          </p:nvPr>
        </p:nvSpPr>
        <p:spPr/>
        <p:txBody>
          <a:bodyPr/>
          <a:lstStyle/>
          <a:p>
            <a:fld id="{D9BB3731-526F-4638-85F8-715D717FFC12}" type="slidenum">
              <a:rPr lang="en-US" noProof="0" smtClean="0"/>
              <a:t>22</a:t>
            </a:fld>
            <a:endParaRPr lang="en-US" noProof="0" dirty="0"/>
          </a:p>
        </p:txBody>
      </p:sp>
      <p:sp>
        <p:nvSpPr>
          <p:cNvPr id="3" name="Title 2"/>
          <p:cNvSpPr>
            <a:spLocks noGrp="1"/>
          </p:cNvSpPr>
          <p:nvPr>
            <p:ph type="title"/>
          </p:nvPr>
        </p:nvSpPr>
        <p:spPr>
          <a:noFill/>
        </p:spPr>
        <p:txBody>
          <a:bodyPr>
            <a:normAutofit/>
          </a:bodyPr>
          <a:lstStyle/>
          <a:p>
            <a:r>
              <a:rPr lang="en-SG" sz="2800" dirty="0"/>
              <a:t>Operators show a clear segregation based on their uptime performance.</a:t>
            </a:r>
          </a:p>
        </p:txBody>
      </p:sp>
      <p:sp>
        <p:nvSpPr>
          <p:cNvPr id="11" name="Content Placeholder 5">
            <a:extLst>
              <a:ext uri="{FF2B5EF4-FFF2-40B4-BE49-F238E27FC236}">
                <a16:creationId xmlns:a16="http://schemas.microsoft.com/office/drawing/2014/main" id="{9A0BA9F6-2D23-498F-F726-560FC1BB2877}"/>
              </a:ext>
            </a:extLst>
          </p:cNvPr>
          <p:cNvSpPr>
            <a:spLocks noGrp="1"/>
          </p:cNvSpPr>
          <p:nvPr>
            <p:ph idx="1"/>
          </p:nvPr>
        </p:nvSpPr>
        <p:spPr>
          <a:xfrm>
            <a:off x="8191500" y="1920834"/>
            <a:ext cx="3581400" cy="4341924"/>
          </a:xfrm>
        </p:spPr>
        <p:txBody>
          <a:bodyPr>
            <a:normAutofit/>
          </a:bodyPr>
          <a:lstStyle/>
          <a:p>
            <a:r>
              <a:rPr lang="en-US" sz="2000" b="1" dirty="0"/>
              <a:t>Bigger is better and also more productive. </a:t>
            </a:r>
            <a:endParaRPr lang="en-US" sz="2000" dirty="0"/>
          </a:p>
          <a:p>
            <a:r>
              <a:rPr lang="en-US" sz="2000" b="1" dirty="0"/>
              <a:t>Both ends of the performance spectrum are dominated by small players.</a:t>
            </a:r>
            <a:r>
              <a:rPr lang="en-US" sz="2000" dirty="0"/>
              <a:t> Larger players are more diversified and hence produce stable results</a:t>
            </a:r>
          </a:p>
          <a:p>
            <a:r>
              <a:rPr lang="en-US" sz="2000" b="1" dirty="0"/>
              <a:t>Cluster 1 (in teal) is more favorable as an investment opportunity</a:t>
            </a:r>
          </a:p>
          <a:p>
            <a:r>
              <a:rPr lang="en-US" sz="2000" dirty="0"/>
              <a:t>Each company is made up of a portfolio of plants hence the color gradient </a:t>
            </a:r>
          </a:p>
          <a:p>
            <a:endParaRPr lang="en-US" sz="2000" dirty="0"/>
          </a:p>
          <a:p>
            <a:endParaRPr lang="en-US" sz="2000" dirty="0"/>
          </a:p>
        </p:txBody>
      </p:sp>
      <p:pic>
        <p:nvPicPr>
          <p:cNvPr id="29" name="Picture 28" descr="Graphical user interface, application&#10;&#10;Description automatically generated">
            <a:extLst>
              <a:ext uri="{FF2B5EF4-FFF2-40B4-BE49-F238E27FC236}">
                <a16:creationId xmlns:a16="http://schemas.microsoft.com/office/drawing/2014/main" id="{EDC8FA12-835E-A7D5-AF28-4E8B89FD1A97}"/>
              </a:ext>
            </a:extLst>
          </p:cNvPr>
          <p:cNvPicPr>
            <a:picLocks noChangeAspect="1"/>
          </p:cNvPicPr>
          <p:nvPr/>
        </p:nvPicPr>
        <p:blipFill>
          <a:blip r:embed="rId4"/>
          <a:stretch>
            <a:fillRect/>
          </a:stretch>
        </p:blipFill>
        <p:spPr>
          <a:xfrm>
            <a:off x="6538822" y="4322821"/>
            <a:ext cx="1598763" cy="1844727"/>
          </a:xfrm>
          <a:prstGeom prst="rect">
            <a:avLst/>
          </a:prstGeom>
        </p:spPr>
      </p:pic>
    </p:spTree>
    <p:extLst>
      <p:ext uri="{BB962C8B-B14F-4D97-AF65-F5344CB8AC3E}">
        <p14:creationId xmlns:p14="http://schemas.microsoft.com/office/powerpoint/2010/main" val="4651613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9BB3731-526F-4638-85F8-715D717FFC12}" type="slidenum">
              <a:rPr lang="en-US" noProof="0" smtClean="0"/>
              <a:t>23</a:t>
            </a:fld>
            <a:endParaRPr lang="en-US" noProof="0" dirty="0"/>
          </a:p>
        </p:txBody>
      </p:sp>
      <p:sp>
        <p:nvSpPr>
          <p:cNvPr id="3" name="Title 2"/>
          <p:cNvSpPr>
            <a:spLocks noGrp="1"/>
          </p:cNvSpPr>
          <p:nvPr>
            <p:ph type="title"/>
          </p:nvPr>
        </p:nvSpPr>
        <p:spPr/>
        <p:txBody>
          <a:bodyPr>
            <a:normAutofit/>
          </a:bodyPr>
          <a:lstStyle/>
          <a:p>
            <a:r>
              <a:rPr lang="en-SG" sz="2800" dirty="0"/>
              <a:t>Operators with higher uptime use taller and bigger turbines.</a:t>
            </a:r>
          </a:p>
        </p:txBody>
      </p:sp>
      <p:sp>
        <p:nvSpPr>
          <p:cNvPr id="11" name="Content Placeholder 5">
            <a:extLst>
              <a:ext uri="{FF2B5EF4-FFF2-40B4-BE49-F238E27FC236}">
                <a16:creationId xmlns:a16="http://schemas.microsoft.com/office/drawing/2014/main" id="{9A0BA9F6-2D23-498F-F726-560FC1BB2877}"/>
              </a:ext>
            </a:extLst>
          </p:cNvPr>
          <p:cNvSpPr>
            <a:spLocks noGrp="1"/>
          </p:cNvSpPr>
          <p:nvPr>
            <p:ph idx="1"/>
          </p:nvPr>
        </p:nvSpPr>
        <p:spPr>
          <a:xfrm>
            <a:off x="8191500" y="1825625"/>
            <a:ext cx="3281030" cy="4113262"/>
          </a:xfrm>
        </p:spPr>
        <p:txBody>
          <a:bodyPr>
            <a:normAutofit/>
          </a:bodyPr>
          <a:lstStyle/>
          <a:p>
            <a:r>
              <a:rPr lang="en-US" sz="2000" b="1" dirty="0"/>
              <a:t>Bigger turbines are better and more productive. </a:t>
            </a:r>
            <a:r>
              <a:rPr lang="en-US" sz="2000" dirty="0"/>
              <a:t>There is a clear correlation between turbine size and uptime.</a:t>
            </a:r>
          </a:p>
        </p:txBody>
      </p:sp>
      <p:pic>
        <p:nvPicPr>
          <p:cNvPr id="8" name="Picture 7" descr="Chart, scatter chart&#10;&#10;Description automatically generated">
            <a:extLst>
              <a:ext uri="{FF2B5EF4-FFF2-40B4-BE49-F238E27FC236}">
                <a16:creationId xmlns:a16="http://schemas.microsoft.com/office/drawing/2014/main" id="{8160E8AD-0AAA-5C8B-6677-6CEA5A6883B7}"/>
              </a:ext>
            </a:extLst>
          </p:cNvPr>
          <p:cNvPicPr>
            <a:picLocks noChangeAspect="1"/>
          </p:cNvPicPr>
          <p:nvPr/>
        </p:nvPicPr>
        <p:blipFill>
          <a:blip r:embed="rId2"/>
          <a:stretch>
            <a:fillRect/>
          </a:stretch>
        </p:blipFill>
        <p:spPr>
          <a:xfrm>
            <a:off x="487787" y="1847302"/>
            <a:ext cx="7772400" cy="4641425"/>
          </a:xfrm>
          <a:prstGeom prst="rect">
            <a:avLst/>
          </a:prstGeom>
        </p:spPr>
      </p:pic>
    </p:spTree>
    <p:extLst>
      <p:ext uri="{BB962C8B-B14F-4D97-AF65-F5344CB8AC3E}">
        <p14:creationId xmlns:p14="http://schemas.microsoft.com/office/powerpoint/2010/main" val="35987467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7A7C323-F7BB-FC43-8131-275AA7C3E0AE}"/>
              </a:ext>
            </a:extLst>
          </p:cNvPr>
          <p:cNvPicPr>
            <a:picLocks noChangeAspect="1"/>
          </p:cNvPicPr>
          <p:nvPr/>
        </p:nvPicPr>
        <p:blipFill>
          <a:blip r:embed="rId3"/>
          <a:stretch>
            <a:fillRect/>
          </a:stretch>
        </p:blipFill>
        <p:spPr>
          <a:xfrm>
            <a:off x="419099" y="1825623"/>
            <a:ext cx="4408082" cy="3412709"/>
          </a:xfrm>
          <a:prstGeom prst="rect">
            <a:avLst/>
          </a:prstGeom>
        </p:spPr>
      </p:pic>
      <p:sp>
        <p:nvSpPr>
          <p:cNvPr id="2" name="Slide Number Placeholder 1"/>
          <p:cNvSpPr>
            <a:spLocks noGrp="1"/>
          </p:cNvSpPr>
          <p:nvPr>
            <p:ph type="sldNum" sz="quarter" idx="12"/>
          </p:nvPr>
        </p:nvSpPr>
        <p:spPr/>
        <p:txBody>
          <a:bodyPr/>
          <a:lstStyle/>
          <a:p>
            <a:fld id="{D9BB3731-526F-4638-85F8-715D717FFC12}" type="slidenum">
              <a:rPr lang="en-US" noProof="0" smtClean="0"/>
              <a:t>24</a:t>
            </a:fld>
            <a:endParaRPr lang="en-US" noProof="0" dirty="0"/>
          </a:p>
        </p:txBody>
      </p:sp>
      <p:sp>
        <p:nvSpPr>
          <p:cNvPr id="3" name="Title 2"/>
          <p:cNvSpPr>
            <a:spLocks noGrp="1"/>
          </p:cNvSpPr>
          <p:nvPr>
            <p:ph type="title"/>
          </p:nvPr>
        </p:nvSpPr>
        <p:spPr/>
        <p:txBody>
          <a:bodyPr>
            <a:normAutofit/>
          </a:bodyPr>
          <a:lstStyle/>
          <a:p>
            <a:r>
              <a:rPr lang="en-SG" sz="2800" dirty="0"/>
              <a:t>The clustering can also be a proxy for an amalgamation of plant features.</a:t>
            </a:r>
          </a:p>
        </p:txBody>
      </p:sp>
      <p:pic>
        <p:nvPicPr>
          <p:cNvPr id="8" name="Content Placeholder 7">
            <a:extLst>
              <a:ext uri="{FF2B5EF4-FFF2-40B4-BE49-F238E27FC236}">
                <a16:creationId xmlns:a16="http://schemas.microsoft.com/office/drawing/2014/main" id="{BAEEC7F3-760E-0E3C-D3AF-5C7D17260454}"/>
              </a:ext>
            </a:extLst>
          </p:cNvPr>
          <p:cNvPicPr>
            <a:picLocks noGrp="1" noChangeAspect="1"/>
          </p:cNvPicPr>
          <p:nvPr>
            <p:ph idx="1"/>
          </p:nvPr>
        </p:nvPicPr>
        <p:blipFill>
          <a:blip r:embed="rId4"/>
          <a:stretch>
            <a:fillRect/>
          </a:stretch>
        </p:blipFill>
        <p:spPr>
          <a:xfrm>
            <a:off x="5826913" y="1825624"/>
            <a:ext cx="4818869" cy="3412707"/>
          </a:xfrm>
          <a:prstGeom prst="rect">
            <a:avLst/>
          </a:prstGeom>
        </p:spPr>
      </p:pic>
      <p:sp>
        <p:nvSpPr>
          <p:cNvPr id="10" name="Content Placeholder 5">
            <a:extLst>
              <a:ext uri="{FF2B5EF4-FFF2-40B4-BE49-F238E27FC236}">
                <a16:creationId xmlns:a16="http://schemas.microsoft.com/office/drawing/2014/main" id="{6E6179E7-42C9-DB84-2C3E-5A072F56CD5F}"/>
              </a:ext>
            </a:extLst>
          </p:cNvPr>
          <p:cNvSpPr txBox="1">
            <a:spLocks/>
          </p:cNvSpPr>
          <p:nvPr/>
        </p:nvSpPr>
        <p:spPr>
          <a:xfrm>
            <a:off x="512553" y="5300916"/>
            <a:ext cx="10841247" cy="118781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chemeClr val="bg2"/>
              </a:buClr>
              <a:buFont typeface="Wingdings" pitchFamily="2" charset="2"/>
              <a:buChar char="§"/>
              <a:defRPr sz="24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Clr>
                <a:schemeClr val="bg2"/>
              </a:buClr>
              <a:buFont typeface="Wingdings" pitchFamily="2" charset="2"/>
              <a:buChar char="§"/>
              <a:defRPr sz="20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Clr>
                <a:schemeClr val="bg2"/>
              </a:buClr>
              <a:buFont typeface="Wingdings" pitchFamily="2" charset="2"/>
              <a:buChar char="§"/>
              <a:defRPr sz="18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Clr>
                <a:schemeClr val="bg2"/>
              </a:buClr>
              <a:buFont typeface="Wingdings" pitchFamily="2" charset="2"/>
              <a:buChar char="§"/>
              <a:defRPr sz="16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Clr>
                <a:schemeClr val="bg2"/>
              </a:buClr>
              <a:buFont typeface="Wingdings" pitchFamily="2" charset="2"/>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The weaker cluster (0) tends to have </a:t>
            </a:r>
            <a:r>
              <a:rPr lang="en-US" sz="2000" b="1" dirty="0"/>
              <a:t>more plants that have been operationally longer</a:t>
            </a:r>
            <a:r>
              <a:rPr lang="en-US" sz="2000" dirty="0"/>
              <a:t> and hence not running as often to its stated capacity</a:t>
            </a:r>
          </a:p>
          <a:p>
            <a:r>
              <a:rPr lang="en-US" sz="2000" dirty="0"/>
              <a:t>The weaker cluster (0) also tends to have a </a:t>
            </a:r>
            <a:r>
              <a:rPr lang="en-US" sz="2000" b="1" dirty="0"/>
              <a:t>slight variation in efficiency</a:t>
            </a:r>
          </a:p>
          <a:p>
            <a:endParaRPr lang="en-US" sz="2000" dirty="0"/>
          </a:p>
        </p:txBody>
      </p:sp>
      <p:sp>
        <p:nvSpPr>
          <p:cNvPr id="13" name="Oval 12">
            <a:extLst>
              <a:ext uri="{FF2B5EF4-FFF2-40B4-BE49-F238E27FC236}">
                <a16:creationId xmlns:a16="http://schemas.microsoft.com/office/drawing/2014/main" id="{D1B0A427-5C85-F6ED-A3A3-05D5CE71E356}"/>
              </a:ext>
            </a:extLst>
          </p:cNvPr>
          <p:cNvSpPr/>
          <p:nvPr/>
        </p:nvSpPr>
        <p:spPr>
          <a:xfrm rot="16200000">
            <a:off x="1526953" y="1426852"/>
            <a:ext cx="526423" cy="1999462"/>
          </a:xfrm>
          <a:prstGeom prst="ellipse">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a:extLst>
              <a:ext uri="{FF2B5EF4-FFF2-40B4-BE49-F238E27FC236}">
                <a16:creationId xmlns:a16="http://schemas.microsoft.com/office/drawing/2014/main" id="{4CEBDEEC-1B0A-4EE1-69E0-8172662F931E}"/>
              </a:ext>
            </a:extLst>
          </p:cNvPr>
          <p:cNvSpPr txBox="1"/>
          <p:nvPr/>
        </p:nvSpPr>
        <p:spPr>
          <a:xfrm>
            <a:off x="1811697" y="2689795"/>
            <a:ext cx="1622886" cy="1077218"/>
          </a:xfrm>
          <a:prstGeom prst="rect">
            <a:avLst/>
          </a:prstGeom>
          <a:noFill/>
        </p:spPr>
        <p:txBody>
          <a:bodyPr wrap="square" rtlCol="0">
            <a:spAutoFit/>
          </a:bodyPr>
          <a:lstStyle/>
          <a:p>
            <a:r>
              <a:rPr lang="en-US" sz="1600" dirty="0">
                <a:solidFill>
                  <a:srgbClr val="000000"/>
                </a:solidFill>
              </a:rPr>
              <a:t>Most of the plants have been operational 9 years or older</a:t>
            </a:r>
          </a:p>
        </p:txBody>
      </p:sp>
      <p:sp>
        <p:nvSpPr>
          <p:cNvPr id="15" name="TextBox 14">
            <a:extLst>
              <a:ext uri="{FF2B5EF4-FFF2-40B4-BE49-F238E27FC236}">
                <a16:creationId xmlns:a16="http://schemas.microsoft.com/office/drawing/2014/main" id="{E1C1526B-67B2-0E37-6551-C9CDA4ED513E}"/>
              </a:ext>
            </a:extLst>
          </p:cNvPr>
          <p:cNvSpPr txBox="1"/>
          <p:nvPr/>
        </p:nvSpPr>
        <p:spPr>
          <a:xfrm>
            <a:off x="8511554" y="3272857"/>
            <a:ext cx="1868749" cy="830997"/>
          </a:xfrm>
          <a:prstGeom prst="rect">
            <a:avLst/>
          </a:prstGeom>
          <a:noFill/>
        </p:spPr>
        <p:txBody>
          <a:bodyPr wrap="square" rtlCol="0">
            <a:spAutoFit/>
          </a:bodyPr>
          <a:lstStyle/>
          <a:p>
            <a:r>
              <a:rPr lang="en-US" sz="1600" dirty="0">
                <a:solidFill>
                  <a:srgbClr val="000000"/>
                </a:solidFill>
              </a:rPr>
              <a:t>Cluster 1 has little to no variation in efficiency</a:t>
            </a:r>
          </a:p>
        </p:txBody>
      </p:sp>
      <p:sp>
        <p:nvSpPr>
          <p:cNvPr id="16" name="Oval 15">
            <a:extLst>
              <a:ext uri="{FF2B5EF4-FFF2-40B4-BE49-F238E27FC236}">
                <a16:creationId xmlns:a16="http://schemas.microsoft.com/office/drawing/2014/main" id="{4380197E-7D10-89BF-1F58-60C44ABAC100}"/>
              </a:ext>
            </a:extLst>
          </p:cNvPr>
          <p:cNvSpPr/>
          <p:nvPr/>
        </p:nvSpPr>
        <p:spPr>
          <a:xfrm rot="16200000">
            <a:off x="9248074" y="2009914"/>
            <a:ext cx="526423" cy="1999462"/>
          </a:xfrm>
          <a:prstGeom prst="ellipse">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516332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EAD1BA9-BAC1-467A-8BAC-793E25FD0327}"/>
              </a:ext>
            </a:extLst>
          </p:cNvPr>
          <p:cNvSpPr>
            <a:spLocks noGrp="1"/>
          </p:cNvSpPr>
          <p:nvPr>
            <p:ph type="title"/>
          </p:nvPr>
        </p:nvSpPr>
        <p:spPr/>
        <p:txBody>
          <a:bodyPr>
            <a:noAutofit/>
          </a:bodyPr>
          <a:lstStyle/>
          <a:p>
            <a:r>
              <a:rPr lang="en-US" sz="4800" dirty="0"/>
              <a:t>Partner Selection &amp; Investment Plan</a:t>
            </a:r>
          </a:p>
        </p:txBody>
      </p:sp>
      <p:sp>
        <p:nvSpPr>
          <p:cNvPr id="5" name="Text Placeholder 4">
            <a:extLst>
              <a:ext uri="{FF2B5EF4-FFF2-40B4-BE49-F238E27FC236}">
                <a16:creationId xmlns:a16="http://schemas.microsoft.com/office/drawing/2014/main" id="{7D737F10-2132-4FCD-BB98-D6C7C441C0EC}"/>
              </a:ext>
            </a:extLst>
          </p:cNvPr>
          <p:cNvSpPr>
            <a:spLocks noGrp="1"/>
          </p:cNvSpPr>
          <p:nvPr>
            <p:ph type="body" sz="quarter" idx="15"/>
          </p:nvPr>
        </p:nvSpPr>
        <p:spPr/>
        <p:txBody>
          <a:bodyPr/>
          <a:lstStyle/>
          <a:p>
            <a:r>
              <a:rPr lang="en-US" dirty="0"/>
              <a:t>Pitch Deck Tagline</a:t>
            </a:r>
          </a:p>
        </p:txBody>
      </p:sp>
      <p:sp>
        <p:nvSpPr>
          <p:cNvPr id="4" name="Slide Number Placeholder 3">
            <a:extLst>
              <a:ext uri="{FF2B5EF4-FFF2-40B4-BE49-F238E27FC236}">
                <a16:creationId xmlns:a16="http://schemas.microsoft.com/office/drawing/2014/main" id="{C5AECA88-F863-4C00-BD8F-C9174D4B3BCD}"/>
              </a:ext>
            </a:extLst>
          </p:cNvPr>
          <p:cNvSpPr>
            <a:spLocks noGrp="1"/>
          </p:cNvSpPr>
          <p:nvPr>
            <p:ph type="sldNum" sz="quarter" idx="12"/>
          </p:nvPr>
        </p:nvSpPr>
        <p:spPr/>
        <p:txBody>
          <a:bodyPr/>
          <a:lstStyle/>
          <a:p>
            <a:fld id="{D9BB3731-526F-4638-85F8-715D717FFC12}" type="slidenum">
              <a:rPr lang="en-US" smtClean="0"/>
              <a:pPr/>
              <a:t>25</a:t>
            </a:fld>
            <a:endParaRPr lang="en-US" dirty="0"/>
          </a:p>
        </p:txBody>
      </p:sp>
    </p:spTree>
    <p:extLst>
      <p:ext uri="{BB962C8B-B14F-4D97-AF65-F5344CB8AC3E}">
        <p14:creationId xmlns:p14="http://schemas.microsoft.com/office/powerpoint/2010/main" val="24242321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C2738F0A-BCFB-484B-B7DA-199E69F14259}"/>
              </a:ext>
            </a:extLst>
          </p:cNvPr>
          <p:cNvSpPr>
            <a:spLocks noGrp="1"/>
          </p:cNvSpPr>
          <p:nvPr>
            <p:ph type="body" sz="quarter" idx="25"/>
          </p:nvPr>
        </p:nvSpPr>
        <p:spPr/>
        <p:txBody>
          <a:bodyPr/>
          <a:lstStyle/>
          <a:p>
            <a:r>
              <a:rPr lang="en-US" dirty="0">
                <a:solidFill>
                  <a:schemeClr val="tx2"/>
                </a:solidFill>
                <a:latin typeface="+mj-lt"/>
              </a:rPr>
              <a:t>2019</a:t>
            </a:r>
          </a:p>
        </p:txBody>
      </p:sp>
      <p:sp>
        <p:nvSpPr>
          <p:cNvPr id="10" name="Text Placeholder 9">
            <a:extLst>
              <a:ext uri="{FF2B5EF4-FFF2-40B4-BE49-F238E27FC236}">
                <a16:creationId xmlns:a16="http://schemas.microsoft.com/office/drawing/2014/main" id="{B48F0B22-ACAA-4D8F-94CD-BA2E30D39D60}"/>
              </a:ext>
            </a:extLst>
          </p:cNvPr>
          <p:cNvSpPr>
            <a:spLocks noGrp="1"/>
          </p:cNvSpPr>
          <p:nvPr>
            <p:ph type="body" idx="32"/>
          </p:nvPr>
        </p:nvSpPr>
        <p:spPr/>
        <p:txBody>
          <a:bodyPr/>
          <a:lstStyle/>
          <a:p>
            <a:r>
              <a:rPr lang="en-US" dirty="0"/>
              <a:t>April</a:t>
            </a:r>
          </a:p>
        </p:txBody>
      </p:sp>
      <p:sp>
        <p:nvSpPr>
          <p:cNvPr id="7" name="Text Placeholder 6">
            <a:extLst>
              <a:ext uri="{FF2B5EF4-FFF2-40B4-BE49-F238E27FC236}">
                <a16:creationId xmlns:a16="http://schemas.microsoft.com/office/drawing/2014/main" id="{6885731A-F3C3-4B02-BF16-704EEF0F887A}"/>
              </a:ext>
            </a:extLst>
          </p:cNvPr>
          <p:cNvSpPr>
            <a:spLocks noGrp="1"/>
          </p:cNvSpPr>
          <p:nvPr>
            <p:ph type="body" idx="1"/>
          </p:nvPr>
        </p:nvSpPr>
        <p:spPr/>
        <p:txBody>
          <a:bodyPr>
            <a:normAutofit/>
          </a:bodyPr>
          <a:lstStyle/>
          <a:p>
            <a:r>
              <a:rPr lang="en-US" dirty="0"/>
              <a:t>USD773m</a:t>
            </a:r>
          </a:p>
        </p:txBody>
      </p:sp>
      <p:sp>
        <p:nvSpPr>
          <p:cNvPr id="8" name="Text Placeholder 7">
            <a:extLst>
              <a:ext uri="{FF2B5EF4-FFF2-40B4-BE49-F238E27FC236}">
                <a16:creationId xmlns:a16="http://schemas.microsoft.com/office/drawing/2014/main" id="{8E3E46FC-F5F9-4A10-BB16-EF6F235E39C9}"/>
              </a:ext>
            </a:extLst>
          </p:cNvPr>
          <p:cNvSpPr>
            <a:spLocks noGrp="1"/>
          </p:cNvSpPr>
          <p:nvPr>
            <p:ph type="body" sz="quarter" idx="13"/>
          </p:nvPr>
        </p:nvSpPr>
        <p:spPr/>
        <p:txBody>
          <a:bodyPr>
            <a:noAutofit/>
          </a:bodyPr>
          <a:lstStyle/>
          <a:p>
            <a:r>
              <a:rPr lang="en-US" sz="1400" dirty="0"/>
              <a:t>NextEra Energy Partners acquired </a:t>
            </a:r>
            <a:r>
              <a:rPr lang="en-US" sz="1400" b="1" dirty="0"/>
              <a:t>391MW</a:t>
            </a:r>
            <a:r>
              <a:rPr lang="en-US" sz="1400" dirty="0"/>
              <a:t> capacity wind farm from Brookfield Renewable.</a:t>
            </a:r>
          </a:p>
        </p:txBody>
      </p:sp>
      <p:sp>
        <p:nvSpPr>
          <p:cNvPr id="17" name="Text Placeholder 16">
            <a:extLst>
              <a:ext uri="{FF2B5EF4-FFF2-40B4-BE49-F238E27FC236}">
                <a16:creationId xmlns:a16="http://schemas.microsoft.com/office/drawing/2014/main" id="{5EB63A93-33A9-457F-A398-C5075BCA6F92}"/>
              </a:ext>
            </a:extLst>
          </p:cNvPr>
          <p:cNvSpPr>
            <a:spLocks noGrp="1"/>
          </p:cNvSpPr>
          <p:nvPr>
            <p:ph type="body" sz="quarter" idx="39"/>
          </p:nvPr>
        </p:nvSpPr>
        <p:spPr/>
        <p:txBody>
          <a:bodyPr/>
          <a:lstStyle/>
          <a:p>
            <a:r>
              <a:rPr lang="en-US" dirty="0">
                <a:solidFill>
                  <a:schemeClr val="tx2"/>
                </a:solidFill>
                <a:latin typeface="+mj-lt"/>
              </a:rPr>
              <a:t>2022 </a:t>
            </a:r>
          </a:p>
        </p:txBody>
      </p:sp>
      <p:sp>
        <p:nvSpPr>
          <p:cNvPr id="18" name="Text Placeholder 17">
            <a:extLst>
              <a:ext uri="{FF2B5EF4-FFF2-40B4-BE49-F238E27FC236}">
                <a16:creationId xmlns:a16="http://schemas.microsoft.com/office/drawing/2014/main" id="{1EABB9F3-E207-4E7F-84F4-A6371EAFF2EA}"/>
              </a:ext>
            </a:extLst>
          </p:cNvPr>
          <p:cNvSpPr>
            <a:spLocks noGrp="1"/>
          </p:cNvSpPr>
          <p:nvPr>
            <p:ph type="body" idx="40"/>
          </p:nvPr>
        </p:nvSpPr>
        <p:spPr/>
        <p:txBody>
          <a:bodyPr/>
          <a:lstStyle/>
          <a:p>
            <a:r>
              <a:rPr lang="en-US" dirty="0"/>
              <a:t>September</a:t>
            </a:r>
          </a:p>
        </p:txBody>
      </p:sp>
      <p:sp>
        <p:nvSpPr>
          <p:cNvPr id="15" name="Text Placeholder 14">
            <a:extLst>
              <a:ext uri="{FF2B5EF4-FFF2-40B4-BE49-F238E27FC236}">
                <a16:creationId xmlns:a16="http://schemas.microsoft.com/office/drawing/2014/main" id="{364D3A41-4200-4390-8FD8-6FD5F771583E}"/>
              </a:ext>
            </a:extLst>
          </p:cNvPr>
          <p:cNvSpPr>
            <a:spLocks noGrp="1"/>
          </p:cNvSpPr>
          <p:nvPr>
            <p:ph type="body" idx="37"/>
          </p:nvPr>
        </p:nvSpPr>
        <p:spPr/>
        <p:txBody>
          <a:bodyPr>
            <a:normAutofit/>
          </a:bodyPr>
          <a:lstStyle/>
          <a:p>
            <a:r>
              <a:rPr lang="en-US" dirty="0"/>
              <a:t>USD320m</a:t>
            </a:r>
          </a:p>
        </p:txBody>
      </p:sp>
      <p:sp>
        <p:nvSpPr>
          <p:cNvPr id="16" name="Text Placeholder 15">
            <a:extLst>
              <a:ext uri="{FF2B5EF4-FFF2-40B4-BE49-F238E27FC236}">
                <a16:creationId xmlns:a16="http://schemas.microsoft.com/office/drawing/2014/main" id="{3B17BE10-95BA-447C-A8AF-14CE0F562725}"/>
              </a:ext>
            </a:extLst>
          </p:cNvPr>
          <p:cNvSpPr>
            <a:spLocks noGrp="1"/>
          </p:cNvSpPr>
          <p:nvPr>
            <p:ph type="body" sz="quarter" idx="38"/>
          </p:nvPr>
        </p:nvSpPr>
        <p:spPr/>
        <p:txBody>
          <a:bodyPr>
            <a:normAutofit/>
          </a:bodyPr>
          <a:lstStyle/>
          <a:p>
            <a:r>
              <a:rPr lang="en-US" sz="1400" dirty="0"/>
              <a:t>Enbridge acquired wind and solar energy portfolio from Tri Global Energy.</a:t>
            </a:r>
          </a:p>
        </p:txBody>
      </p:sp>
      <p:sp>
        <p:nvSpPr>
          <p:cNvPr id="22" name="Text Placeholder 21">
            <a:extLst>
              <a:ext uri="{FF2B5EF4-FFF2-40B4-BE49-F238E27FC236}">
                <a16:creationId xmlns:a16="http://schemas.microsoft.com/office/drawing/2014/main" id="{3F9DDBCB-C684-4F8B-A03B-6466B18CCC00}"/>
              </a:ext>
            </a:extLst>
          </p:cNvPr>
          <p:cNvSpPr>
            <a:spLocks noGrp="1"/>
          </p:cNvSpPr>
          <p:nvPr>
            <p:ph type="body" idx="44"/>
          </p:nvPr>
        </p:nvSpPr>
        <p:spPr/>
        <p:txBody>
          <a:bodyPr/>
          <a:lstStyle/>
          <a:p>
            <a:r>
              <a:rPr lang="en-US" dirty="0"/>
              <a:t>October</a:t>
            </a:r>
          </a:p>
        </p:txBody>
      </p:sp>
      <p:sp>
        <p:nvSpPr>
          <p:cNvPr id="19" name="Text Placeholder 18">
            <a:extLst>
              <a:ext uri="{FF2B5EF4-FFF2-40B4-BE49-F238E27FC236}">
                <a16:creationId xmlns:a16="http://schemas.microsoft.com/office/drawing/2014/main" id="{8EB9393B-E309-45A6-8756-57C51D083CFE}"/>
              </a:ext>
            </a:extLst>
          </p:cNvPr>
          <p:cNvSpPr>
            <a:spLocks noGrp="1"/>
          </p:cNvSpPr>
          <p:nvPr>
            <p:ph type="body" idx="41"/>
          </p:nvPr>
        </p:nvSpPr>
        <p:spPr/>
        <p:txBody>
          <a:bodyPr/>
          <a:lstStyle/>
          <a:p>
            <a:r>
              <a:rPr lang="en-US" dirty="0"/>
              <a:t>USD277m </a:t>
            </a:r>
          </a:p>
        </p:txBody>
      </p:sp>
      <p:sp>
        <p:nvSpPr>
          <p:cNvPr id="20" name="Text Placeholder 19">
            <a:extLst>
              <a:ext uri="{FF2B5EF4-FFF2-40B4-BE49-F238E27FC236}">
                <a16:creationId xmlns:a16="http://schemas.microsoft.com/office/drawing/2014/main" id="{13E1E37E-D3EE-41DF-9201-3607EE7A6FDE}"/>
              </a:ext>
            </a:extLst>
          </p:cNvPr>
          <p:cNvSpPr>
            <a:spLocks noGrp="1"/>
          </p:cNvSpPr>
          <p:nvPr>
            <p:ph type="body" sz="quarter" idx="42"/>
          </p:nvPr>
        </p:nvSpPr>
        <p:spPr/>
        <p:txBody>
          <a:bodyPr>
            <a:normAutofit/>
          </a:bodyPr>
          <a:lstStyle/>
          <a:p>
            <a:r>
              <a:rPr lang="en-US" sz="1400" dirty="0"/>
              <a:t>InfraRed Capital acquired 49% stake in </a:t>
            </a:r>
            <a:r>
              <a:rPr lang="en-US" sz="1400" b="1" dirty="0"/>
              <a:t>551MW</a:t>
            </a:r>
            <a:r>
              <a:rPr lang="en-US" sz="1400" dirty="0"/>
              <a:t> capacity wind farm from Algonquin.</a:t>
            </a:r>
          </a:p>
          <a:p>
            <a:endParaRPr lang="en-US" sz="1400" b="1" dirty="0"/>
          </a:p>
        </p:txBody>
      </p:sp>
      <p:sp>
        <p:nvSpPr>
          <p:cNvPr id="26" name="Text Placeholder 25">
            <a:extLst>
              <a:ext uri="{FF2B5EF4-FFF2-40B4-BE49-F238E27FC236}">
                <a16:creationId xmlns:a16="http://schemas.microsoft.com/office/drawing/2014/main" id="{03CECE71-5FC5-491E-948F-D27764623B6A}"/>
              </a:ext>
            </a:extLst>
          </p:cNvPr>
          <p:cNvSpPr>
            <a:spLocks noGrp="1"/>
          </p:cNvSpPr>
          <p:nvPr>
            <p:ph type="body" idx="48"/>
          </p:nvPr>
        </p:nvSpPr>
        <p:spPr/>
        <p:txBody>
          <a:bodyPr/>
          <a:lstStyle/>
          <a:p>
            <a:r>
              <a:rPr lang="en-US" dirty="0"/>
              <a:t>November</a:t>
            </a:r>
          </a:p>
        </p:txBody>
      </p:sp>
      <p:sp>
        <p:nvSpPr>
          <p:cNvPr id="23" name="Text Placeholder 22">
            <a:extLst>
              <a:ext uri="{FF2B5EF4-FFF2-40B4-BE49-F238E27FC236}">
                <a16:creationId xmlns:a16="http://schemas.microsoft.com/office/drawing/2014/main" id="{7CE0EE1F-F135-460D-A41D-B8590BA15529}"/>
              </a:ext>
            </a:extLst>
          </p:cNvPr>
          <p:cNvSpPr>
            <a:spLocks noGrp="1"/>
          </p:cNvSpPr>
          <p:nvPr>
            <p:ph type="body" idx="45"/>
          </p:nvPr>
        </p:nvSpPr>
        <p:spPr/>
        <p:txBody>
          <a:bodyPr>
            <a:normAutofit/>
          </a:bodyPr>
          <a:lstStyle/>
          <a:p>
            <a:r>
              <a:rPr lang="en-US" dirty="0"/>
              <a:t>USD1.5b</a:t>
            </a:r>
          </a:p>
        </p:txBody>
      </p:sp>
      <p:sp>
        <p:nvSpPr>
          <p:cNvPr id="24" name="Text Placeholder 23">
            <a:extLst>
              <a:ext uri="{FF2B5EF4-FFF2-40B4-BE49-F238E27FC236}">
                <a16:creationId xmlns:a16="http://schemas.microsoft.com/office/drawing/2014/main" id="{55AD99B0-C6C9-4D5C-8AE7-BE7081DD2D1E}"/>
              </a:ext>
            </a:extLst>
          </p:cNvPr>
          <p:cNvSpPr>
            <a:spLocks noGrp="1"/>
          </p:cNvSpPr>
          <p:nvPr>
            <p:ph type="body" sz="quarter" idx="46"/>
          </p:nvPr>
        </p:nvSpPr>
        <p:spPr/>
        <p:txBody>
          <a:bodyPr>
            <a:normAutofit/>
          </a:bodyPr>
          <a:lstStyle/>
          <a:p>
            <a:r>
              <a:rPr lang="en-US" sz="1400" dirty="0"/>
              <a:t>NextEra Energy Partners acquired wind and solar energy portfolio from NextEra Energy Resources.</a:t>
            </a:r>
            <a:endParaRPr lang="en-US" sz="1400" b="1" dirty="0"/>
          </a:p>
        </p:txBody>
      </p:sp>
      <p:sp>
        <p:nvSpPr>
          <p:cNvPr id="14" name="Text Placeholder 13">
            <a:extLst>
              <a:ext uri="{FF2B5EF4-FFF2-40B4-BE49-F238E27FC236}">
                <a16:creationId xmlns:a16="http://schemas.microsoft.com/office/drawing/2014/main" id="{CB381EB7-5AD6-4E41-937C-9AB6F683A3ED}"/>
              </a:ext>
            </a:extLst>
          </p:cNvPr>
          <p:cNvSpPr>
            <a:spLocks noGrp="1"/>
          </p:cNvSpPr>
          <p:nvPr>
            <p:ph type="body" idx="36"/>
          </p:nvPr>
        </p:nvSpPr>
        <p:spPr/>
        <p:txBody>
          <a:bodyPr/>
          <a:lstStyle/>
          <a:p>
            <a:r>
              <a:rPr lang="en-US" dirty="0"/>
              <a:t>December</a:t>
            </a:r>
          </a:p>
        </p:txBody>
      </p:sp>
      <p:sp>
        <p:nvSpPr>
          <p:cNvPr id="11" name="Text Placeholder 10">
            <a:extLst>
              <a:ext uri="{FF2B5EF4-FFF2-40B4-BE49-F238E27FC236}">
                <a16:creationId xmlns:a16="http://schemas.microsoft.com/office/drawing/2014/main" id="{1AA062B9-B36C-456F-8653-7F1C9DDDA22F}"/>
              </a:ext>
            </a:extLst>
          </p:cNvPr>
          <p:cNvSpPr>
            <a:spLocks noGrp="1"/>
          </p:cNvSpPr>
          <p:nvPr>
            <p:ph type="body" idx="33"/>
          </p:nvPr>
        </p:nvSpPr>
        <p:spPr/>
        <p:txBody>
          <a:bodyPr/>
          <a:lstStyle/>
          <a:p>
            <a:r>
              <a:rPr lang="en-US" dirty="0"/>
              <a:t>USD250m</a:t>
            </a:r>
          </a:p>
        </p:txBody>
      </p:sp>
      <p:sp>
        <p:nvSpPr>
          <p:cNvPr id="12" name="Text Placeholder 11">
            <a:extLst>
              <a:ext uri="{FF2B5EF4-FFF2-40B4-BE49-F238E27FC236}">
                <a16:creationId xmlns:a16="http://schemas.microsoft.com/office/drawing/2014/main" id="{7819873B-BF5B-4AA1-8212-352CEDD7D491}"/>
              </a:ext>
            </a:extLst>
          </p:cNvPr>
          <p:cNvSpPr>
            <a:spLocks noGrp="1"/>
          </p:cNvSpPr>
          <p:nvPr>
            <p:ph type="body" sz="quarter" idx="34"/>
          </p:nvPr>
        </p:nvSpPr>
        <p:spPr/>
        <p:txBody>
          <a:bodyPr>
            <a:normAutofit/>
          </a:bodyPr>
          <a:lstStyle/>
          <a:p>
            <a:r>
              <a:rPr lang="en-US" sz="1400" dirty="0" err="1"/>
              <a:t>Boralex</a:t>
            </a:r>
            <a:r>
              <a:rPr lang="en-US" sz="1400" dirty="0"/>
              <a:t> acquired 50% stake in </a:t>
            </a:r>
            <a:r>
              <a:rPr lang="en-US" sz="1400" b="1" dirty="0"/>
              <a:t>447MW</a:t>
            </a:r>
            <a:r>
              <a:rPr lang="en-US" sz="1400" dirty="0"/>
              <a:t> capacity wind farm from EDF Renewables North America</a:t>
            </a:r>
          </a:p>
        </p:txBody>
      </p:sp>
      <p:sp>
        <p:nvSpPr>
          <p:cNvPr id="4" name="Slide Number Placeholder 3">
            <a:extLst>
              <a:ext uri="{FF2B5EF4-FFF2-40B4-BE49-F238E27FC236}">
                <a16:creationId xmlns:a16="http://schemas.microsoft.com/office/drawing/2014/main" id="{8D77D1DC-9AC7-4E07-A59D-7EFD6FD62D14}"/>
              </a:ext>
            </a:extLst>
          </p:cNvPr>
          <p:cNvSpPr>
            <a:spLocks noGrp="1"/>
          </p:cNvSpPr>
          <p:nvPr>
            <p:ph type="sldNum" sz="quarter" idx="12"/>
          </p:nvPr>
        </p:nvSpPr>
        <p:spPr/>
        <p:txBody>
          <a:bodyPr/>
          <a:lstStyle/>
          <a:p>
            <a:fld id="{D9BB3731-526F-4638-85F8-715D717FFC12}" type="slidenum">
              <a:rPr lang="en-US" smtClean="0"/>
              <a:t>26</a:t>
            </a:fld>
            <a:endParaRPr lang="en-US" dirty="0"/>
          </a:p>
        </p:txBody>
      </p:sp>
      <p:sp>
        <p:nvSpPr>
          <p:cNvPr id="25" name="Title 2"/>
          <p:cNvSpPr txBox="1">
            <a:spLocks/>
          </p:cNvSpPr>
          <p:nvPr/>
        </p:nvSpPr>
        <p:spPr>
          <a:xfrm>
            <a:off x="419100" y="365125"/>
            <a:ext cx="11353800" cy="1187811"/>
          </a:xfrm>
          <a:prstGeom prst="rect">
            <a:avLst/>
          </a:prstGeom>
          <a:noFill/>
        </p:spPr>
        <p:txBody>
          <a:bodyPr vert="horz" lIns="0" tIns="0" rIns="0" bIns="0" rtlCol="0" anchor="ctr" anchorCtr="0">
            <a:normAutofit/>
          </a:bodyPr>
          <a:lstStyle>
            <a:lvl1pPr marL="0" algn="ctr"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pPr algn="l"/>
            <a:r>
              <a:rPr lang="en-US" sz="2800" dirty="0"/>
              <a:t>Based on past M&amp;A activities, deals ranged from US$250m to US$1.5b for wind farm capacity of 300-600 MW.</a:t>
            </a:r>
            <a:endParaRPr lang="en-SG" sz="2800" dirty="0"/>
          </a:p>
        </p:txBody>
      </p:sp>
    </p:spTree>
    <p:extLst>
      <p:ext uri="{BB962C8B-B14F-4D97-AF65-F5344CB8AC3E}">
        <p14:creationId xmlns:p14="http://schemas.microsoft.com/office/powerpoint/2010/main" val="32090057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9BB3731-526F-4638-85F8-715D717FFC12}" type="slidenum">
              <a:rPr lang="en-US" noProof="0" smtClean="0"/>
              <a:t>27</a:t>
            </a:fld>
            <a:endParaRPr lang="en-US" noProof="0" dirty="0"/>
          </a:p>
        </p:txBody>
      </p:sp>
      <p:sp>
        <p:nvSpPr>
          <p:cNvPr id="3" name="Title 2"/>
          <p:cNvSpPr>
            <a:spLocks noGrp="1"/>
          </p:cNvSpPr>
          <p:nvPr>
            <p:ph type="title"/>
          </p:nvPr>
        </p:nvSpPr>
        <p:spPr>
          <a:noFill/>
        </p:spPr>
        <p:txBody>
          <a:bodyPr>
            <a:normAutofit/>
          </a:bodyPr>
          <a:lstStyle/>
          <a:p>
            <a:r>
              <a:rPr lang="en-SG" sz="2800" dirty="0"/>
              <a:t>The following criteria are used to evaluate potential operators for acquisition.</a:t>
            </a:r>
          </a:p>
        </p:txBody>
      </p:sp>
      <p:sp>
        <p:nvSpPr>
          <p:cNvPr id="4" name="Content Placeholder 3"/>
          <p:cNvSpPr>
            <a:spLocks noGrp="1"/>
          </p:cNvSpPr>
          <p:nvPr>
            <p:ph idx="1"/>
          </p:nvPr>
        </p:nvSpPr>
        <p:spPr>
          <a:xfrm>
            <a:off x="419100" y="2037600"/>
            <a:ext cx="11353800" cy="3901286"/>
          </a:xfrm>
        </p:spPr>
        <p:txBody>
          <a:bodyPr>
            <a:normAutofit/>
          </a:bodyPr>
          <a:lstStyle/>
          <a:p>
            <a:pPr>
              <a:lnSpc>
                <a:spcPct val="100000"/>
              </a:lnSpc>
              <a:spcAft>
                <a:spcPts val="1000"/>
              </a:spcAft>
            </a:pPr>
            <a:r>
              <a:rPr lang="en-SG" dirty="0"/>
              <a:t>Plant capacity below 600 MW to keep within a more manageable investment budget</a:t>
            </a:r>
          </a:p>
          <a:p>
            <a:pPr>
              <a:lnSpc>
                <a:spcPct val="100000"/>
              </a:lnSpc>
              <a:spcAft>
                <a:spcPts val="1000"/>
              </a:spcAft>
            </a:pPr>
            <a:r>
              <a:rPr lang="en-SG" dirty="0"/>
              <a:t>Projects with 2 years of operation or less were excluded from analysis </a:t>
            </a:r>
          </a:p>
          <a:p>
            <a:pPr>
              <a:lnSpc>
                <a:spcPct val="100000"/>
              </a:lnSpc>
              <a:spcAft>
                <a:spcPts val="1000"/>
              </a:spcAft>
            </a:pPr>
            <a:r>
              <a:rPr lang="en-SG" dirty="0"/>
              <a:t>At least 5% compounded annual growth in uptime rate across plants</a:t>
            </a:r>
          </a:p>
          <a:p>
            <a:pPr>
              <a:lnSpc>
                <a:spcPct val="100000"/>
              </a:lnSpc>
              <a:spcAft>
                <a:spcPts val="1000"/>
              </a:spcAft>
            </a:pPr>
            <a:r>
              <a:rPr lang="en-SG" dirty="0"/>
              <a:t>No increase in compounded annual consumption rate across plants</a:t>
            </a:r>
          </a:p>
        </p:txBody>
      </p:sp>
    </p:spTree>
    <p:extLst>
      <p:ext uri="{BB962C8B-B14F-4D97-AF65-F5344CB8AC3E}">
        <p14:creationId xmlns:p14="http://schemas.microsoft.com/office/powerpoint/2010/main" val="21982262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9BB3731-526F-4638-85F8-715D717FFC12}" type="slidenum">
              <a:rPr lang="en-US" noProof="0" smtClean="0"/>
              <a:t>28</a:t>
            </a:fld>
            <a:endParaRPr lang="en-US" noProof="0" dirty="0"/>
          </a:p>
        </p:txBody>
      </p:sp>
      <p:sp>
        <p:nvSpPr>
          <p:cNvPr id="3" name="Title 2"/>
          <p:cNvSpPr>
            <a:spLocks noGrp="1"/>
          </p:cNvSpPr>
          <p:nvPr>
            <p:ph type="title"/>
          </p:nvPr>
        </p:nvSpPr>
        <p:spPr/>
        <p:txBody>
          <a:bodyPr>
            <a:normAutofit/>
          </a:bodyPr>
          <a:lstStyle/>
          <a:p>
            <a:r>
              <a:rPr lang="en-SG" sz="2800" dirty="0"/>
              <a:t>Partner companies are selected based on higher uptime rate and lower consumption rate.</a:t>
            </a:r>
          </a:p>
        </p:txBody>
      </p:sp>
      <p:sp>
        <p:nvSpPr>
          <p:cNvPr id="4" name="TextBox 3"/>
          <p:cNvSpPr txBox="1"/>
          <p:nvPr/>
        </p:nvSpPr>
        <p:spPr>
          <a:xfrm>
            <a:off x="3413760" y="1834341"/>
            <a:ext cx="5364480" cy="338554"/>
          </a:xfrm>
          <a:prstGeom prst="rect">
            <a:avLst/>
          </a:prstGeom>
          <a:noFill/>
        </p:spPr>
        <p:txBody>
          <a:bodyPr wrap="square" rtlCol="0">
            <a:spAutoFit/>
          </a:bodyPr>
          <a:lstStyle/>
          <a:p>
            <a:pPr algn="ctr"/>
            <a:r>
              <a:rPr lang="en-SG" sz="1600" b="1" dirty="0">
                <a:solidFill>
                  <a:srgbClr val="000000"/>
                </a:solidFill>
              </a:rPr>
              <a:t>Targets based on Consumption Rate vs. Uptime Rate</a:t>
            </a:r>
          </a:p>
        </p:txBody>
      </p:sp>
      <p:pic>
        <p:nvPicPr>
          <p:cNvPr id="6" name="Picture 5" descr="Chart, scatter chart&#10;&#10;Description automatically generated">
            <a:extLst>
              <a:ext uri="{FF2B5EF4-FFF2-40B4-BE49-F238E27FC236}">
                <a16:creationId xmlns:a16="http://schemas.microsoft.com/office/drawing/2014/main" id="{A84A6FE1-1251-7DEF-E569-C4AE4D8DED0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5988" y="2172895"/>
            <a:ext cx="5236059" cy="4269071"/>
          </a:xfrm>
          <a:prstGeom prst="rect">
            <a:avLst/>
          </a:prstGeom>
        </p:spPr>
      </p:pic>
      <p:pic>
        <p:nvPicPr>
          <p:cNvPr id="9" name="Picture 8" descr="Graphical user interface&#10;&#10;Description automatically generated">
            <a:extLst>
              <a:ext uri="{FF2B5EF4-FFF2-40B4-BE49-F238E27FC236}">
                <a16:creationId xmlns:a16="http://schemas.microsoft.com/office/drawing/2014/main" id="{FFF32D17-6D69-8E03-D34D-424335B09B3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06387" y="2251477"/>
            <a:ext cx="1107767" cy="1435994"/>
          </a:xfrm>
          <a:prstGeom prst="rect">
            <a:avLst/>
          </a:prstGeom>
        </p:spPr>
      </p:pic>
      <p:sp>
        <p:nvSpPr>
          <p:cNvPr id="10" name="Content Placeholder 3">
            <a:extLst>
              <a:ext uri="{FF2B5EF4-FFF2-40B4-BE49-F238E27FC236}">
                <a16:creationId xmlns:a16="http://schemas.microsoft.com/office/drawing/2014/main" id="{A2D3431F-E101-FBDC-B5E9-5E6AFB2D0A49}"/>
              </a:ext>
            </a:extLst>
          </p:cNvPr>
          <p:cNvSpPr>
            <a:spLocks noGrp="1"/>
          </p:cNvSpPr>
          <p:nvPr>
            <p:ph idx="1"/>
          </p:nvPr>
        </p:nvSpPr>
        <p:spPr>
          <a:xfrm>
            <a:off x="7056782" y="2251476"/>
            <a:ext cx="4716117" cy="3687409"/>
          </a:xfrm>
        </p:spPr>
        <p:txBody>
          <a:bodyPr>
            <a:normAutofit fontScale="92500" lnSpcReduction="10000"/>
          </a:bodyPr>
          <a:lstStyle/>
          <a:p>
            <a:pPr>
              <a:lnSpc>
                <a:spcPct val="100000"/>
              </a:lnSpc>
              <a:spcAft>
                <a:spcPts val="1000"/>
              </a:spcAft>
            </a:pPr>
            <a:r>
              <a:rPr lang="en-SG" dirty="0"/>
              <a:t>Plant capacity below 600 MW to keep within a more manageable investment budget</a:t>
            </a:r>
          </a:p>
          <a:p>
            <a:pPr>
              <a:lnSpc>
                <a:spcPct val="100000"/>
              </a:lnSpc>
              <a:spcAft>
                <a:spcPts val="1000"/>
              </a:spcAft>
            </a:pPr>
            <a:r>
              <a:rPr lang="en-SG" dirty="0"/>
              <a:t>Projects with 2 years of operation or less were excluded from analysis </a:t>
            </a:r>
          </a:p>
          <a:p>
            <a:pPr>
              <a:lnSpc>
                <a:spcPct val="100000"/>
              </a:lnSpc>
              <a:spcAft>
                <a:spcPts val="1000"/>
              </a:spcAft>
            </a:pPr>
            <a:r>
              <a:rPr lang="en-SG" dirty="0"/>
              <a:t>At least 5% compounded annual growth in uptime rate across plants</a:t>
            </a:r>
          </a:p>
          <a:p>
            <a:pPr>
              <a:lnSpc>
                <a:spcPct val="100000"/>
              </a:lnSpc>
              <a:spcAft>
                <a:spcPts val="1000"/>
              </a:spcAft>
            </a:pPr>
            <a:r>
              <a:rPr lang="en-SG" dirty="0"/>
              <a:t>No increase in compounded annual consumption rate across plants</a:t>
            </a:r>
          </a:p>
        </p:txBody>
      </p:sp>
    </p:spTree>
    <p:extLst>
      <p:ext uri="{BB962C8B-B14F-4D97-AF65-F5344CB8AC3E}">
        <p14:creationId xmlns:p14="http://schemas.microsoft.com/office/powerpoint/2010/main" val="24000786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9BB3731-526F-4638-85F8-715D717FFC12}" type="slidenum">
              <a:rPr lang="en-US" noProof="0" smtClean="0"/>
              <a:t>29</a:t>
            </a:fld>
            <a:endParaRPr lang="en-US" noProof="0" dirty="0"/>
          </a:p>
        </p:txBody>
      </p:sp>
      <p:sp>
        <p:nvSpPr>
          <p:cNvPr id="3" name="Title 2"/>
          <p:cNvSpPr>
            <a:spLocks noGrp="1"/>
          </p:cNvSpPr>
          <p:nvPr>
            <p:ph type="title"/>
          </p:nvPr>
        </p:nvSpPr>
        <p:spPr>
          <a:noFill/>
        </p:spPr>
        <p:txBody>
          <a:bodyPr>
            <a:normAutofit/>
          </a:bodyPr>
          <a:lstStyle/>
          <a:p>
            <a:r>
              <a:rPr lang="en-SG" sz="2800" dirty="0"/>
              <a:t>Top operators for acquisition include FPL Energy Weatherford, </a:t>
            </a:r>
            <a:r>
              <a:rPr lang="en-US" sz="2800" dirty="0"/>
              <a:t>Trinity Hills Wind Farm, </a:t>
            </a:r>
            <a:r>
              <a:rPr lang="en-GB" sz="2800" dirty="0" err="1"/>
              <a:t>Pantex</a:t>
            </a:r>
            <a:r>
              <a:rPr lang="en-GB" sz="2800" dirty="0"/>
              <a:t> and Apple Blossom Wind.</a:t>
            </a:r>
            <a:endParaRPr lang="en-SG" sz="2800" dirty="0"/>
          </a:p>
        </p:txBody>
      </p:sp>
      <p:graphicFrame>
        <p:nvGraphicFramePr>
          <p:cNvPr id="7" name="Table 5">
            <a:extLst>
              <a:ext uri="{FF2B5EF4-FFF2-40B4-BE49-F238E27FC236}">
                <a16:creationId xmlns:a16="http://schemas.microsoft.com/office/drawing/2014/main" id="{B0C21888-2850-A6B6-B8BD-3135496BC854}"/>
              </a:ext>
            </a:extLst>
          </p:cNvPr>
          <p:cNvGraphicFramePr>
            <a:graphicFrameLocks noGrp="1"/>
          </p:cNvGraphicFramePr>
          <p:nvPr>
            <p:ph idx="1"/>
            <p:extLst>
              <p:ext uri="{D42A27DB-BD31-4B8C-83A1-F6EECF244321}">
                <p14:modId xmlns:p14="http://schemas.microsoft.com/office/powerpoint/2010/main" val="3195269977"/>
              </p:ext>
            </p:extLst>
          </p:nvPr>
        </p:nvGraphicFramePr>
        <p:xfrm>
          <a:off x="534786" y="1987607"/>
          <a:ext cx="10462291" cy="4014893"/>
        </p:xfrm>
        <a:graphic>
          <a:graphicData uri="http://schemas.openxmlformats.org/drawingml/2006/table">
            <a:tbl>
              <a:tblPr firstRow="1" bandRow="1">
                <a:tableStyleId>{073A0DAA-6AF3-43AB-8588-CEC1D06C72B9}</a:tableStyleId>
              </a:tblPr>
              <a:tblGrid>
                <a:gridCol w="626446">
                  <a:extLst>
                    <a:ext uri="{9D8B030D-6E8A-4147-A177-3AD203B41FA5}">
                      <a16:colId xmlns:a16="http://schemas.microsoft.com/office/drawing/2014/main" val="2783099012"/>
                    </a:ext>
                  </a:extLst>
                </a:gridCol>
                <a:gridCol w="2606133">
                  <a:extLst>
                    <a:ext uri="{9D8B030D-6E8A-4147-A177-3AD203B41FA5}">
                      <a16:colId xmlns:a16="http://schemas.microsoft.com/office/drawing/2014/main" val="3449394239"/>
                    </a:ext>
                  </a:extLst>
                </a:gridCol>
                <a:gridCol w="1095948">
                  <a:extLst>
                    <a:ext uri="{9D8B030D-6E8A-4147-A177-3AD203B41FA5}">
                      <a16:colId xmlns:a16="http://schemas.microsoft.com/office/drawing/2014/main" val="1667998720"/>
                    </a:ext>
                  </a:extLst>
                </a:gridCol>
                <a:gridCol w="2176758">
                  <a:extLst>
                    <a:ext uri="{9D8B030D-6E8A-4147-A177-3AD203B41FA5}">
                      <a16:colId xmlns:a16="http://schemas.microsoft.com/office/drawing/2014/main" val="20004"/>
                    </a:ext>
                  </a:extLst>
                </a:gridCol>
                <a:gridCol w="1462542">
                  <a:extLst>
                    <a:ext uri="{9D8B030D-6E8A-4147-A177-3AD203B41FA5}">
                      <a16:colId xmlns:a16="http://schemas.microsoft.com/office/drawing/2014/main" val="2040999581"/>
                    </a:ext>
                  </a:extLst>
                </a:gridCol>
                <a:gridCol w="1247232">
                  <a:extLst>
                    <a:ext uri="{9D8B030D-6E8A-4147-A177-3AD203B41FA5}">
                      <a16:colId xmlns:a16="http://schemas.microsoft.com/office/drawing/2014/main" val="2532590820"/>
                    </a:ext>
                  </a:extLst>
                </a:gridCol>
                <a:gridCol w="1247232">
                  <a:extLst>
                    <a:ext uri="{9D8B030D-6E8A-4147-A177-3AD203B41FA5}">
                      <a16:colId xmlns:a16="http://schemas.microsoft.com/office/drawing/2014/main" val="961815987"/>
                    </a:ext>
                  </a:extLst>
                </a:gridCol>
              </a:tblGrid>
              <a:tr h="820157">
                <a:tc>
                  <a:txBody>
                    <a:bodyPr/>
                    <a:lstStyle/>
                    <a:p>
                      <a:pPr algn="ctr"/>
                      <a:r>
                        <a:rPr lang="en-SG" sz="1400" dirty="0"/>
                        <a:t>Rank</a:t>
                      </a:r>
                      <a:endParaRPr lang="en-GB" sz="1400" dirty="0">
                        <a:solidFill>
                          <a:srgbClr val="000000"/>
                        </a:solidFill>
                      </a:endParaRPr>
                    </a:p>
                  </a:txBody>
                  <a:tcPr anchor="ctr"/>
                </a:tc>
                <a:tc>
                  <a:txBody>
                    <a:bodyPr/>
                    <a:lstStyle/>
                    <a:p>
                      <a:pPr algn="ctr"/>
                      <a:r>
                        <a:rPr lang="en-SG" sz="1400" dirty="0"/>
                        <a:t>Operator name</a:t>
                      </a:r>
                      <a:endParaRPr lang="en-GB" sz="1400" dirty="0">
                        <a:solidFill>
                          <a:srgbClr val="000000"/>
                        </a:solidFill>
                      </a:endParaRPr>
                    </a:p>
                  </a:txBody>
                  <a:tcPr anchor="ctr"/>
                </a:tc>
                <a:tc>
                  <a:txBody>
                    <a:bodyPr/>
                    <a:lstStyle/>
                    <a:p>
                      <a:pPr algn="ctr"/>
                      <a:r>
                        <a:rPr lang="en-SG" sz="1400" dirty="0"/>
                        <a:t>Total Farm Size </a:t>
                      </a:r>
                      <a:r>
                        <a:rPr lang="en-SG" sz="1400" b="0" dirty="0"/>
                        <a:t>(MW)</a:t>
                      </a:r>
                      <a:endParaRPr lang="en-GB" sz="1400" b="0" dirty="0">
                        <a:solidFill>
                          <a:srgbClr val="000000"/>
                        </a:solidFill>
                      </a:endParaRPr>
                    </a:p>
                  </a:txBody>
                  <a:tcPr anchor="ctr"/>
                </a:tc>
                <a:tc>
                  <a:txBody>
                    <a:bodyPr/>
                    <a:lstStyle/>
                    <a:p>
                      <a:pPr algn="ctr"/>
                      <a:r>
                        <a:rPr lang="en-GB" sz="1400" dirty="0">
                          <a:solidFill>
                            <a:schemeClr val="bg1"/>
                          </a:solidFill>
                        </a:rPr>
                        <a:t>Average Uptime</a:t>
                      </a:r>
                    </a:p>
                    <a:p>
                      <a:pPr algn="ctr"/>
                      <a:r>
                        <a:rPr lang="en-GB" sz="1400" b="0" dirty="0">
                          <a:solidFill>
                            <a:schemeClr val="bg1"/>
                          </a:solidFill>
                        </a:rPr>
                        <a:t>(MWh/MW)</a:t>
                      </a:r>
                    </a:p>
                    <a:p>
                      <a:pPr algn="ctr"/>
                      <a:r>
                        <a:rPr lang="en-GB" sz="1400" b="0" dirty="0">
                          <a:solidFill>
                            <a:schemeClr val="bg1"/>
                          </a:solidFill>
                        </a:rPr>
                        <a:t>Average: 2,711</a:t>
                      </a:r>
                    </a:p>
                  </a:txBody>
                  <a:tcPr anchor="ctr"/>
                </a:tc>
                <a:tc>
                  <a:txBody>
                    <a:bodyPr/>
                    <a:lstStyle/>
                    <a:p>
                      <a:pPr algn="ctr"/>
                      <a:r>
                        <a:rPr lang="en-GB" sz="1400" b="1" kern="1200" dirty="0">
                          <a:solidFill>
                            <a:schemeClr val="bg1"/>
                          </a:solidFill>
                          <a:latin typeface="+mn-lt"/>
                          <a:ea typeface="+mn-ea"/>
                          <a:cs typeface="+mn-cs"/>
                        </a:rPr>
                        <a:t>Average Uptime Rate</a:t>
                      </a:r>
                    </a:p>
                    <a:p>
                      <a:pPr algn="ctr"/>
                      <a:r>
                        <a:rPr lang="en-GB" sz="1400" b="0" kern="1200" dirty="0">
                          <a:solidFill>
                            <a:schemeClr val="bg1"/>
                          </a:solidFill>
                          <a:latin typeface="+mn-lt"/>
                          <a:ea typeface="+mn-ea"/>
                          <a:cs typeface="+mn-cs"/>
                        </a:rPr>
                        <a:t>Average: -2.06%</a:t>
                      </a:r>
                    </a:p>
                  </a:txBody>
                  <a:tcPr anchor="ctr"/>
                </a:tc>
                <a:tc>
                  <a:txBody>
                    <a:bodyPr/>
                    <a:lstStyle/>
                    <a:p>
                      <a:pPr algn="ctr"/>
                      <a:r>
                        <a:rPr lang="en-GB" sz="1400" b="1" kern="1200" dirty="0">
                          <a:solidFill>
                            <a:schemeClr val="bg1"/>
                          </a:solidFill>
                          <a:latin typeface="+mn-lt"/>
                          <a:ea typeface="+mn-ea"/>
                          <a:cs typeface="+mn-cs"/>
                        </a:rPr>
                        <a:t>Start Year</a:t>
                      </a:r>
                    </a:p>
                    <a:p>
                      <a:pPr algn="ctr"/>
                      <a:r>
                        <a:rPr lang="en-GB" sz="1400" b="0" kern="1200" dirty="0">
                          <a:solidFill>
                            <a:schemeClr val="bg1"/>
                          </a:solidFill>
                          <a:latin typeface="+mn-lt"/>
                          <a:ea typeface="+mn-ea"/>
                          <a:cs typeface="+mn-cs"/>
                        </a:rPr>
                        <a:t>Average: 2013</a:t>
                      </a:r>
                    </a:p>
                  </a:txBody>
                  <a:tcPr anchor="ctr"/>
                </a:tc>
                <a:tc>
                  <a:txBody>
                    <a:bodyPr/>
                    <a:lstStyle/>
                    <a:p>
                      <a:pPr algn="ctr"/>
                      <a:r>
                        <a:rPr lang="en-SG" sz="1400" dirty="0"/>
                        <a:t>Location</a:t>
                      </a:r>
                      <a:endParaRPr lang="en-GB" sz="1400" dirty="0">
                        <a:solidFill>
                          <a:srgbClr val="000000"/>
                        </a:solidFill>
                      </a:endParaRPr>
                    </a:p>
                  </a:txBody>
                  <a:tcPr anchor="ctr"/>
                </a:tc>
                <a:extLst>
                  <a:ext uri="{0D108BD9-81ED-4DB2-BD59-A6C34878D82A}">
                    <a16:rowId xmlns:a16="http://schemas.microsoft.com/office/drawing/2014/main" val="1790246478"/>
                  </a:ext>
                </a:extLst>
              </a:tr>
              <a:tr h="399342">
                <a:tc>
                  <a:txBody>
                    <a:bodyPr/>
                    <a:lstStyle/>
                    <a:p>
                      <a:pPr algn="ctr"/>
                      <a:r>
                        <a:rPr lang="en-SG" sz="1400" dirty="0">
                          <a:solidFill>
                            <a:srgbClr val="000000"/>
                          </a:solidFill>
                        </a:rPr>
                        <a:t>1</a:t>
                      </a:r>
                      <a:endParaRPr lang="en-GB" sz="1400" dirty="0">
                        <a:solidFill>
                          <a:srgbClr val="000000"/>
                        </a:solidFill>
                      </a:endParaRPr>
                    </a:p>
                  </a:txBody>
                  <a:tcPr anchor="ctr">
                    <a:solidFill>
                      <a:schemeClr val="tx1">
                        <a:lumMod val="20000"/>
                        <a:lumOff val="80000"/>
                      </a:schemeClr>
                    </a:solidFill>
                  </a:tcPr>
                </a:tc>
                <a:tc>
                  <a:txBody>
                    <a:bodyPr/>
                    <a:lstStyle/>
                    <a:p>
                      <a:pPr algn="ctr"/>
                      <a:r>
                        <a:rPr lang="en-SG" sz="1400" dirty="0">
                          <a:solidFill>
                            <a:srgbClr val="000000"/>
                          </a:solidFill>
                        </a:rPr>
                        <a:t>FPL Energy Weatherford, LLC</a:t>
                      </a:r>
                      <a:endParaRPr lang="en-GB" sz="1400" dirty="0">
                        <a:solidFill>
                          <a:srgbClr val="000000"/>
                        </a:solidFill>
                      </a:endParaRPr>
                    </a:p>
                  </a:txBody>
                  <a:tcPr anchor="ctr">
                    <a:solidFill>
                      <a:schemeClr val="tx1">
                        <a:lumMod val="20000"/>
                        <a:lumOff val="80000"/>
                      </a:schemeClr>
                    </a:solidFill>
                  </a:tcPr>
                </a:tc>
                <a:tc>
                  <a:txBody>
                    <a:bodyPr/>
                    <a:lstStyle/>
                    <a:p>
                      <a:pPr algn="ctr"/>
                      <a:r>
                        <a:rPr lang="en-SG" sz="1400" dirty="0">
                          <a:solidFill>
                            <a:srgbClr val="000000"/>
                          </a:solidFill>
                        </a:rPr>
                        <a:t>147</a:t>
                      </a:r>
                      <a:endParaRPr lang="en-GB" sz="1400" dirty="0">
                        <a:solidFill>
                          <a:srgbClr val="000000"/>
                        </a:solidFill>
                      </a:endParaRPr>
                    </a:p>
                  </a:txBody>
                  <a:tcPr anchor="ctr">
                    <a:solidFill>
                      <a:schemeClr val="tx1">
                        <a:lumMod val="20000"/>
                        <a:lumOff val="80000"/>
                      </a:schemeClr>
                    </a:solidFill>
                  </a:tcPr>
                </a:tc>
                <a:tc>
                  <a:txBody>
                    <a:bodyPr/>
                    <a:lstStyle/>
                    <a:p>
                      <a:pPr algn="ctr"/>
                      <a:r>
                        <a:rPr lang="en-GB" sz="1400" dirty="0">
                          <a:solidFill>
                            <a:srgbClr val="000000"/>
                          </a:solidFill>
                        </a:rPr>
                        <a:t>4,235</a:t>
                      </a:r>
                    </a:p>
                  </a:txBody>
                  <a:tcPr anchor="ctr">
                    <a:solidFill>
                      <a:schemeClr val="tx1">
                        <a:lumMod val="20000"/>
                        <a:lumOff val="80000"/>
                      </a:schemeClr>
                    </a:solidFill>
                  </a:tcPr>
                </a:tc>
                <a:tc>
                  <a:txBody>
                    <a:bodyPr/>
                    <a:lstStyle/>
                    <a:p>
                      <a:pPr algn="ctr"/>
                      <a:r>
                        <a:rPr lang="en-GB" sz="1400" dirty="0">
                          <a:solidFill>
                            <a:srgbClr val="000000"/>
                          </a:solidFill>
                        </a:rPr>
                        <a:t>5.43%</a:t>
                      </a:r>
                    </a:p>
                  </a:txBody>
                  <a:tcPr anchor="ctr">
                    <a:solidFill>
                      <a:schemeClr val="tx1">
                        <a:lumMod val="20000"/>
                        <a:lumOff val="80000"/>
                      </a:schemeClr>
                    </a:solidFill>
                  </a:tcPr>
                </a:tc>
                <a:tc>
                  <a:txBody>
                    <a:bodyPr/>
                    <a:lstStyle/>
                    <a:p>
                      <a:pPr algn="ctr"/>
                      <a:r>
                        <a:rPr lang="en-GB" sz="1400" dirty="0">
                          <a:solidFill>
                            <a:srgbClr val="000000"/>
                          </a:solidFill>
                        </a:rPr>
                        <a:t>2005</a:t>
                      </a:r>
                    </a:p>
                  </a:txBody>
                  <a:tcPr anchor="ctr">
                    <a:solidFill>
                      <a:schemeClr val="tx1">
                        <a:lumMod val="20000"/>
                        <a:lumOff val="80000"/>
                      </a:schemeClr>
                    </a:solidFill>
                  </a:tcPr>
                </a:tc>
                <a:tc>
                  <a:txBody>
                    <a:bodyPr/>
                    <a:lstStyle/>
                    <a:p>
                      <a:pPr algn="ctr"/>
                      <a:r>
                        <a:rPr lang="en-SG" sz="1400" dirty="0">
                          <a:solidFill>
                            <a:srgbClr val="000000"/>
                          </a:solidFill>
                        </a:rPr>
                        <a:t>Oklahoma</a:t>
                      </a:r>
                      <a:endParaRPr lang="en-GB" sz="1400" dirty="0">
                        <a:solidFill>
                          <a:srgbClr val="000000"/>
                        </a:solidFill>
                      </a:endParaRPr>
                    </a:p>
                  </a:txBody>
                  <a:tcPr anchor="ctr">
                    <a:solidFill>
                      <a:schemeClr val="tx1">
                        <a:lumMod val="20000"/>
                        <a:lumOff val="80000"/>
                      </a:schemeClr>
                    </a:solidFill>
                  </a:tcPr>
                </a:tc>
                <a:extLst>
                  <a:ext uri="{0D108BD9-81ED-4DB2-BD59-A6C34878D82A}">
                    <a16:rowId xmlns:a16="http://schemas.microsoft.com/office/drawing/2014/main" val="855993179"/>
                  </a:ext>
                </a:extLst>
              </a:tr>
              <a:tr h="399342">
                <a:tc>
                  <a:txBody>
                    <a:bodyPr/>
                    <a:lstStyle/>
                    <a:p>
                      <a:pPr algn="ctr"/>
                      <a:r>
                        <a:rPr lang="en-SG" sz="1400" dirty="0">
                          <a:solidFill>
                            <a:srgbClr val="000000"/>
                          </a:solidFill>
                        </a:rPr>
                        <a:t>2</a:t>
                      </a:r>
                      <a:endParaRPr lang="en-GB" sz="1400" dirty="0">
                        <a:solidFill>
                          <a:srgbClr val="000000"/>
                        </a:solidFill>
                      </a:endParaRPr>
                    </a:p>
                  </a:txBody>
                  <a:tcPr anchor="ctr">
                    <a:solidFill>
                      <a:schemeClr val="tx1">
                        <a:lumMod val="20000"/>
                        <a:lumOff val="80000"/>
                      </a:schemeClr>
                    </a:solidFill>
                  </a:tcPr>
                </a:tc>
                <a:tc>
                  <a:txBody>
                    <a:bodyPr/>
                    <a:lstStyle/>
                    <a:p>
                      <a:pPr algn="ctr"/>
                      <a:r>
                        <a:rPr lang="en-US" sz="1400" dirty="0">
                          <a:solidFill>
                            <a:srgbClr val="000000"/>
                          </a:solidFill>
                        </a:rPr>
                        <a:t>Trinity Hills Wind Farm LLC</a:t>
                      </a:r>
                      <a:endParaRPr lang="en-GB" sz="1400" dirty="0">
                        <a:solidFill>
                          <a:srgbClr val="000000"/>
                        </a:solidFill>
                      </a:endParaRPr>
                    </a:p>
                  </a:txBody>
                  <a:tcPr anchor="ctr">
                    <a:solidFill>
                      <a:schemeClr val="tx1">
                        <a:lumMod val="20000"/>
                        <a:lumOff val="80000"/>
                      </a:schemeClr>
                    </a:solidFill>
                  </a:tcPr>
                </a:tc>
                <a:tc>
                  <a:txBody>
                    <a:bodyPr/>
                    <a:lstStyle/>
                    <a:p>
                      <a:pPr algn="ctr"/>
                      <a:r>
                        <a:rPr lang="en-SG" sz="1400" dirty="0">
                          <a:solidFill>
                            <a:srgbClr val="000000"/>
                          </a:solidFill>
                        </a:rPr>
                        <a:t>198</a:t>
                      </a:r>
                      <a:endParaRPr lang="en-GB" sz="1400" dirty="0">
                        <a:solidFill>
                          <a:srgbClr val="000000"/>
                        </a:solidFill>
                      </a:endParaRPr>
                    </a:p>
                  </a:txBody>
                  <a:tcPr anchor="ctr">
                    <a:solidFill>
                      <a:schemeClr val="tx1">
                        <a:lumMod val="20000"/>
                        <a:lumOff val="80000"/>
                      </a:schemeClr>
                    </a:solidFill>
                  </a:tcPr>
                </a:tc>
                <a:tc>
                  <a:txBody>
                    <a:bodyPr/>
                    <a:lstStyle/>
                    <a:p>
                      <a:pPr algn="ctr"/>
                      <a:r>
                        <a:rPr lang="en-GB" sz="1400" dirty="0">
                          <a:solidFill>
                            <a:srgbClr val="000000"/>
                          </a:solidFill>
                        </a:rPr>
                        <a:t>4,062</a:t>
                      </a:r>
                    </a:p>
                  </a:txBody>
                  <a:tcPr anchor="ctr">
                    <a:solidFill>
                      <a:schemeClr val="tx1">
                        <a:lumMod val="20000"/>
                        <a:lumOff val="80000"/>
                      </a:schemeClr>
                    </a:solidFill>
                  </a:tcPr>
                </a:tc>
                <a:tc>
                  <a:txBody>
                    <a:bodyPr/>
                    <a:lstStyle/>
                    <a:p>
                      <a:pPr algn="ctr"/>
                      <a:r>
                        <a:rPr lang="en-GB" sz="1400" dirty="0">
                          <a:solidFill>
                            <a:srgbClr val="000000"/>
                          </a:solidFill>
                        </a:rPr>
                        <a:t>5.57%</a:t>
                      </a:r>
                    </a:p>
                  </a:txBody>
                  <a:tcPr anchor="ctr">
                    <a:solidFill>
                      <a:schemeClr val="tx1">
                        <a:lumMod val="20000"/>
                        <a:lumOff val="80000"/>
                      </a:schemeClr>
                    </a:solidFill>
                  </a:tcPr>
                </a:tc>
                <a:tc>
                  <a:txBody>
                    <a:bodyPr/>
                    <a:lstStyle/>
                    <a:p>
                      <a:pPr algn="ctr"/>
                      <a:r>
                        <a:rPr lang="en-GB" sz="1400" dirty="0">
                          <a:solidFill>
                            <a:srgbClr val="000000"/>
                          </a:solidFill>
                        </a:rPr>
                        <a:t>2011</a:t>
                      </a:r>
                    </a:p>
                  </a:txBody>
                  <a:tcPr anchor="ctr">
                    <a:solidFill>
                      <a:schemeClr val="tx1">
                        <a:lumMod val="20000"/>
                        <a:lumOff val="80000"/>
                      </a:schemeClr>
                    </a:solidFill>
                  </a:tcPr>
                </a:tc>
                <a:tc>
                  <a:txBody>
                    <a:bodyPr/>
                    <a:lstStyle/>
                    <a:p>
                      <a:pPr algn="ctr"/>
                      <a:r>
                        <a:rPr lang="en-SG" sz="1400" dirty="0">
                          <a:solidFill>
                            <a:srgbClr val="000000"/>
                          </a:solidFill>
                        </a:rPr>
                        <a:t>Texas</a:t>
                      </a:r>
                      <a:endParaRPr lang="en-GB" sz="1400" dirty="0">
                        <a:solidFill>
                          <a:srgbClr val="000000"/>
                        </a:solidFill>
                      </a:endParaRPr>
                    </a:p>
                  </a:txBody>
                  <a:tcPr anchor="ctr">
                    <a:solidFill>
                      <a:schemeClr val="tx1">
                        <a:lumMod val="20000"/>
                        <a:lumOff val="80000"/>
                      </a:schemeClr>
                    </a:solidFill>
                  </a:tcPr>
                </a:tc>
                <a:extLst>
                  <a:ext uri="{0D108BD9-81ED-4DB2-BD59-A6C34878D82A}">
                    <a16:rowId xmlns:a16="http://schemas.microsoft.com/office/drawing/2014/main" val="1681325312"/>
                  </a:ext>
                </a:extLst>
              </a:tr>
              <a:tr h="399342">
                <a:tc>
                  <a:txBody>
                    <a:bodyPr/>
                    <a:lstStyle/>
                    <a:p>
                      <a:pPr algn="ctr"/>
                      <a:r>
                        <a:rPr lang="en-SG" sz="1400" dirty="0">
                          <a:solidFill>
                            <a:srgbClr val="000000"/>
                          </a:solidFill>
                        </a:rPr>
                        <a:t>3</a:t>
                      </a:r>
                    </a:p>
                  </a:txBody>
                  <a:tcPr anchor="ctr">
                    <a:solidFill>
                      <a:schemeClr val="tx1">
                        <a:lumMod val="20000"/>
                        <a:lumOff val="80000"/>
                      </a:schemeClr>
                    </a:solidFill>
                  </a:tcPr>
                </a:tc>
                <a:tc>
                  <a:txBody>
                    <a:bodyPr/>
                    <a:lstStyle/>
                    <a:p>
                      <a:pPr algn="ctr"/>
                      <a:r>
                        <a:rPr lang="en-GB" sz="1400" dirty="0">
                          <a:solidFill>
                            <a:srgbClr val="000000"/>
                          </a:solidFill>
                        </a:rPr>
                        <a:t>Pantex (NNSA)</a:t>
                      </a:r>
                    </a:p>
                  </a:txBody>
                  <a:tcPr anchor="ctr">
                    <a:solidFill>
                      <a:schemeClr val="tx1">
                        <a:lumMod val="20000"/>
                        <a:lumOff val="80000"/>
                      </a:schemeClr>
                    </a:solidFill>
                  </a:tcPr>
                </a:tc>
                <a:tc>
                  <a:txBody>
                    <a:bodyPr/>
                    <a:lstStyle/>
                    <a:p>
                      <a:pPr algn="ctr"/>
                      <a:r>
                        <a:rPr lang="en-SG" sz="1400" dirty="0">
                          <a:solidFill>
                            <a:srgbClr val="000000"/>
                          </a:solidFill>
                        </a:rPr>
                        <a:t>12</a:t>
                      </a:r>
                      <a:endParaRPr lang="en-GB" sz="1400" dirty="0">
                        <a:solidFill>
                          <a:srgbClr val="000000"/>
                        </a:solidFill>
                      </a:endParaRPr>
                    </a:p>
                  </a:txBody>
                  <a:tcPr anchor="ctr">
                    <a:solidFill>
                      <a:schemeClr val="tx1">
                        <a:lumMod val="20000"/>
                        <a:lumOff val="80000"/>
                      </a:schemeClr>
                    </a:solidFill>
                  </a:tcPr>
                </a:tc>
                <a:tc>
                  <a:txBody>
                    <a:bodyPr/>
                    <a:lstStyle/>
                    <a:p>
                      <a:pPr algn="ctr"/>
                      <a:r>
                        <a:rPr lang="en-GB" sz="1400" dirty="0">
                          <a:solidFill>
                            <a:srgbClr val="000000"/>
                          </a:solidFill>
                        </a:rPr>
                        <a:t>3,773</a:t>
                      </a:r>
                    </a:p>
                  </a:txBody>
                  <a:tcPr anchor="ctr">
                    <a:solidFill>
                      <a:schemeClr val="tx1">
                        <a:lumMod val="20000"/>
                        <a:lumOff val="80000"/>
                      </a:schemeClr>
                    </a:solidFill>
                  </a:tcPr>
                </a:tc>
                <a:tc>
                  <a:txBody>
                    <a:bodyPr/>
                    <a:lstStyle/>
                    <a:p>
                      <a:pPr algn="ctr"/>
                      <a:r>
                        <a:rPr lang="en-GB" sz="1400" dirty="0">
                          <a:solidFill>
                            <a:srgbClr val="000000"/>
                          </a:solidFill>
                        </a:rPr>
                        <a:t>5.06%</a:t>
                      </a:r>
                    </a:p>
                  </a:txBody>
                  <a:tcPr anchor="ctr">
                    <a:solidFill>
                      <a:schemeClr val="tx1">
                        <a:lumMod val="20000"/>
                        <a:lumOff val="80000"/>
                      </a:schemeClr>
                    </a:solidFill>
                  </a:tcPr>
                </a:tc>
                <a:tc>
                  <a:txBody>
                    <a:bodyPr/>
                    <a:lstStyle/>
                    <a:p>
                      <a:pPr algn="ctr"/>
                      <a:r>
                        <a:rPr lang="en-GB" sz="1400" dirty="0">
                          <a:solidFill>
                            <a:srgbClr val="000000"/>
                          </a:solidFill>
                        </a:rPr>
                        <a:t>2014</a:t>
                      </a:r>
                    </a:p>
                  </a:txBody>
                  <a:tcPr anchor="ctr">
                    <a:solidFill>
                      <a:schemeClr val="tx1">
                        <a:lumMod val="20000"/>
                        <a:lumOff val="80000"/>
                      </a:schemeClr>
                    </a:solidFill>
                  </a:tcPr>
                </a:tc>
                <a:tc>
                  <a:txBody>
                    <a:bodyPr/>
                    <a:lstStyle/>
                    <a:p>
                      <a:pPr algn="ctr"/>
                      <a:r>
                        <a:rPr lang="en-SG" sz="1400" dirty="0">
                          <a:solidFill>
                            <a:srgbClr val="000000"/>
                          </a:solidFill>
                        </a:rPr>
                        <a:t>Texas</a:t>
                      </a:r>
                      <a:endParaRPr lang="en-GB" sz="1400" dirty="0">
                        <a:solidFill>
                          <a:srgbClr val="000000"/>
                        </a:solidFill>
                      </a:endParaRPr>
                    </a:p>
                  </a:txBody>
                  <a:tcPr anchor="ctr">
                    <a:solidFill>
                      <a:schemeClr val="tx1">
                        <a:lumMod val="20000"/>
                        <a:lumOff val="80000"/>
                      </a:schemeClr>
                    </a:solidFill>
                  </a:tcPr>
                </a:tc>
                <a:extLst>
                  <a:ext uri="{0D108BD9-81ED-4DB2-BD59-A6C34878D82A}">
                    <a16:rowId xmlns:a16="http://schemas.microsoft.com/office/drawing/2014/main" val="560205386"/>
                  </a:ext>
                </a:extLst>
              </a:tr>
              <a:tr h="399342">
                <a:tc>
                  <a:txBody>
                    <a:bodyPr/>
                    <a:lstStyle/>
                    <a:p>
                      <a:pPr algn="ctr"/>
                      <a:r>
                        <a:rPr lang="en-SG" sz="1400" dirty="0">
                          <a:solidFill>
                            <a:srgbClr val="000000"/>
                          </a:solidFill>
                        </a:rPr>
                        <a:t>4</a:t>
                      </a:r>
                      <a:endParaRPr lang="en-GB" sz="1400" dirty="0">
                        <a:solidFill>
                          <a:srgbClr val="000000"/>
                        </a:solidFill>
                      </a:endParaRPr>
                    </a:p>
                  </a:txBody>
                  <a:tcPr anchor="ctr">
                    <a:solidFill>
                      <a:schemeClr val="tx1">
                        <a:lumMod val="20000"/>
                        <a:lumOff val="80000"/>
                      </a:schemeClr>
                    </a:solidFill>
                  </a:tcPr>
                </a:tc>
                <a:tc>
                  <a:txBody>
                    <a:bodyPr/>
                    <a:lstStyle/>
                    <a:p>
                      <a:pPr algn="ctr"/>
                      <a:r>
                        <a:rPr lang="en-GB" sz="1400" dirty="0">
                          <a:solidFill>
                            <a:srgbClr val="000000"/>
                          </a:solidFill>
                        </a:rPr>
                        <a:t>Apple Blossom Wind, LLC</a:t>
                      </a:r>
                    </a:p>
                  </a:txBody>
                  <a:tcPr anchor="ctr">
                    <a:solidFill>
                      <a:schemeClr val="tx1">
                        <a:lumMod val="20000"/>
                        <a:lumOff val="80000"/>
                      </a:schemeClr>
                    </a:solidFill>
                  </a:tcPr>
                </a:tc>
                <a:tc>
                  <a:txBody>
                    <a:bodyPr/>
                    <a:lstStyle/>
                    <a:p>
                      <a:pPr algn="ctr"/>
                      <a:r>
                        <a:rPr lang="en-SG" sz="1400" dirty="0">
                          <a:solidFill>
                            <a:srgbClr val="000000"/>
                          </a:solidFill>
                        </a:rPr>
                        <a:t>100</a:t>
                      </a:r>
                      <a:endParaRPr lang="en-GB" sz="1400" dirty="0">
                        <a:solidFill>
                          <a:srgbClr val="000000"/>
                        </a:solidFill>
                      </a:endParaRPr>
                    </a:p>
                  </a:txBody>
                  <a:tcPr anchor="ctr">
                    <a:solidFill>
                      <a:schemeClr val="tx1">
                        <a:lumMod val="20000"/>
                        <a:lumOff val="80000"/>
                      </a:schemeClr>
                    </a:solidFill>
                  </a:tcPr>
                </a:tc>
                <a:tc>
                  <a:txBody>
                    <a:bodyPr/>
                    <a:lstStyle/>
                    <a:p>
                      <a:pPr algn="ctr"/>
                      <a:r>
                        <a:rPr lang="en-GB" sz="1400" dirty="0">
                          <a:solidFill>
                            <a:srgbClr val="000000"/>
                          </a:solidFill>
                        </a:rPr>
                        <a:t>2,431</a:t>
                      </a:r>
                    </a:p>
                  </a:txBody>
                  <a:tcPr anchor="ctr">
                    <a:solidFill>
                      <a:schemeClr val="tx1">
                        <a:lumMod val="20000"/>
                        <a:lumOff val="80000"/>
                      </a:schemeClr>
                    </a:solidFill>
                  </a:tcPr>
                </a:tc>
                <a:tc>
                  <a:txBody>
                    <a:bodyPr/>
                    <a:lstStyle/>
                    <a:p>
                      <a:pPr algn="ctr"/>
                      <a:r>
                        <a:rPr lang="en-GB" sz="1400" dirty="0">
                          <a:solidFill>
                            <a:srgbClr val="000000"/>
                          </a:solidFill>
                        </a:rPr>
                        <a:t>9.46%</a:t>
                      </a:r>
                    </a:p>
                  </a:txBody>
                  <a:tcPr anchor="ctr">
                    <a:solidFill>
                      <a:schemeClr val="tx1">
                        <a:lumMod val="20000"/>
                        <a:lumOff val="80000"/>
                      </a:schemeClr>
                    </a:solidFill>
                  </a:tcPr>
                </a:tc>
                <a:tc>
                  <a:txBody>
                    <a:bodyPr/>
                    <a:lstStyle/>
                    <a:p>
                      <a:pPr algn="ctr"/>
                      <a:r>
                        <a:rPr lang="en-GB" sz="1400" dirty="0">
                          <a:solidFill>
                            <a:srgbClr val="000000"/>
                          </a:solidFill>
                        </a:rPr>
                        <a:t>2017</a:t>
                      </a:r>
                    </a:p>
                  </a:txBody>
                  <a:tcPr anchor="ctr">
                    <a:solidFill>
                      <a:schemeClr val="tx1">
                        <a:lumMod val="20000"/>
                        <a:lumOff val="80000"/>
                      </a:schemeClr>
                    </a:solidFill>
                  </a:tcPr>
                </a:tc>
                <a:tc>
                  <a:txBody>
                    <a:bodyPr/>
                    <a:lstStyle/>
                    <a:p>
                      <a:pPr algn="ctr"/>
                      <a:r>
                        <a:rPr lang="en-SG" sz="1400" dirty="0">
                          <a:solidFill>
                            <a:srgbClr val="000000"/>
                          </a:solidFill>
                        </a:rPr>
                        <a:t>Michigan</a:t>
                      </a:r>
                      <a:endParaRPr lang="en-GB" sz="1400" dirty="0">
                        <a:solidFill>
                          <a:srgbClr val="000000"/>
                        </a:solidFill>
                      </a:endParaRPr>
                    </a:p>
                  </a:txBody>
                  <a:tcPr anchor="ctr">
                    <a:solidFill>
                      <a:schemeClr val="tx1">
                        <a:lumMod val="20000"/>
                        <a:lumOff val="80000"/>
                      </a:schemeClr>
                    </a:solidFill>
                  </a:tcPr>
                </a:tc>
                <a:extLst>
                  <a:ext uri="{0D108BD9-81ED-4DB2-BD59-A6C34878D82A}">
                    <a16:rowId xmlns:a16="http://schemas.microsoft.com/office/drawing/2014/main" val="91617358"/>
                  </a:ext>
                </a:extLst>
              </a:tr>
              <a:tr h="399342">
                <a:tc>
                  <a:txBody>
                    <a:bodyPr/>
                    <a:lstStyle/>
                    <a:p>
                      <a:pPr algn="ctr"/>
                      <a:r>
                        <a:rPr lang="en-GB" sz="1400" dirty="0">
                          <a:solidFill>
                            <a:srgbClr val="000000"/>
                          </a:solidFill>
                        </a:rPr>
                        <a:t>5</a:t>
                      </a:r>
                    </a:p>
                  </a:txBody>
                  <a:tcPr anchor="ctr">
                    <a:solidFill>
                      <a:schemeClr val="accent2">
                        <a:lumMod val="20000"/>
                        <a:lumOff val="80000"/>
                      </a:schemeClr>
                    </a:solidFill>
                  </a:tcPr>
                </a:tc>
                <a:tc>
                  <a:txBody>
                    <a:bodyPr/>
                    <a:lstStyle/>
                    <a:p>
                      <a:pPr algn="ctr"/>
                      <a:r>
                        <a:rPr lang="en-GB" sz="1400" dirty="0">
                          <a:solidFill>
                            <a:srgbClr val="000000"/>
                          </a:solidFill>
                        </a:rPr>
                        <a:t>Hawkeye Power Partners LLC</a:t>
                      </a:r>
                    </a:p>
                  </a:txBody>
                  <a:tcPr anchor="ctr">
                    <a:solidFill>
                      <a:schemeClr val="accent2">
                        <a:lumMod val="20000"/>
                        <a:lumOff val="80000"/>
                      </a:schemeClr>
                    </a:solidFill>
                  </a:tcPr>
                </a:tc>
                <a:tc>
                  <a:txBody>
                    <a:bodyPr/>
                    <a:lstStyle/>
                    <a:p>
                      <a:pPr algn="ctr"/>
                      <a:r>
                        <a:rPr lang="en-GB" sz="1400" dirty="0">
                          <a:solidFill>
                            <a:srgbClr val="000000"/>
                          </a:solidFill>
                        </a:rPr>
                        <a:t>42</a:t>
                      </a:r>
                    </a:p>
                  </a:txBody>
                  <a:tcPr anchor="ctr">
                    <a:solidFill>
                      <a:schemeClr val="accent2">
                        <a:lumMod val="20000"/>
                        <a:lumOff val="80000"/>
                      </a:schemeClr>
                    </a:solidFill>
                  </a:tcPr>
                </a:tc>
                <a:tc>
                  <a:txBody>
                    <a:bodyPr/>
                    <a:lstStyle/>
                    <a:p>
                      <a:pPr algn="ctr"/>
                      <a:r>
                        <a:rPr lang="en-GB" sz="1400" dirty="0">
                          <a:solidFill>
                            <a:srgbClr val="000000"/>
                          </a:solidFill>
                        </a:rPr>
                        <a:t>4,014</a:t>
                      </a:r>
                    </a:p>
                  </a:txBody>
                  <a:tcPr anchor="ctr">
                    <a:solidFill>
                      <a:schemeClr val="accent2">
                        <a:lumMod val="20000"/>
                        <a:lumOff val="80000"/>
                      </a:schemeClr>
                    </a:solidFill>
                  </a:tcPr>
                </a:tc>
                <a:tc>
                  <a:txBody>
                    <a:bodyPr/>
                    <a:lstStyle/>
                    <a:p>
                      <a:pPr algn="ctr"/>
                      <a:r>
                        <a:rPr lang="en-GB" sz="1400" dirty="0">
                          <a:solidFill>
                            <a:srgbClr val="000000"/>
                          </a:solidFill>
                        </a:rPr>
                        <a:t>7.64%</a:t>
                      </a:r>
                    </a:p>
                  </a:txBody>
                  <a:tcPr anchor="ctr">
                    <a:solidFill>
                      <a:schemeClr val="accent2">
                        <a:lumMod val="20000"/>
                        <a:lumOff val="80000"/>
                      </a:schemeClr>
                    </a:solidFill>
                  </a:tcPr>
                </a:tc>
                <a:tc>
                  <a:txBody>
                    <a:bodyPr/>
                    <a:lstStyle/>
                    <a:p>
                      <a:pPr algn="ctr"/>
                      <a:r>
                        <a:rPr lang="en-GB" sz="1400" dirty="0">
                          <a:solidFill>
                            <a:srgbClr val="000000"/>
                          </a:solidFill>
                        </a:rPr>
                        <a:t>1999</a:t>
                      </a:r>
                    </a:p>
                  </a:txBody>
                  <a:tcPr anchor="ctr">
                    <a:solidFill>
                      <a:schemeClr val="accent2">
                        <a:lumMod val="20000"/>
                        <a:lumOff val="80000"/>
                      </a:schemeClr>
                    </a:solidFill>
                  </a:tcPr>
                </a:tc>
                <a:tc>
                  <a:txBody>
                    <a:bodyPr/>
                    <a:lstStyle/>
                    <a:p>
                      <a:pPr algn="ctr"/>
                      <a:r>
                        <a:rPr lang="en-GB" sz="1400" dirty="0">
                          <a:solidFill>
                            <a:srgbClr val="000000"/>
                          </a:solidFill>
                        </a:rPr>
                        <a:t>Iowa</a:t>
                      </a:r>
                    </a:p>
                  </a:txBody>
                  <a:tcPr anchor="ctr">
                    <a:solidFill>
                      <a:schemeClr val="accent2">
                        <a:lumMod val="20000"/>
                        <a:lumOff val="80000"/>
                      </a:schemeClr>
                    </a:solidFill>
                  </a:tcPr>
                </a:tc>
                <a:extLst>
                  <a:ext uri="{0D108BD9-81ED-4DB2-BD59-A6C34878D82A}">
                    <a16:rowId xmlns:a16="http://schemas.microsoft.com/office/drawing/2014/main" val="3295919801"/>
                  </a:ext>
                </a:extLst>
              </a:tr>
              <a:tr h="399342">
                <a:tc>
                  <a:txBody>
                    <a:bodyPr/>
                    <a:lstStyle/>
                    <a:p>
                      <a:pPr algn="ctr"/>
                      <a:r>
                        <a:rPr lang="en-GB" sz="1400" dirty="0">
                          <a:solidFill>
                            <a:srgbClr val="000000"/>
                          </a:solidFill>
                        </a:rPr>
                        <a:t>6</a:t>
                      </a:r>
                    </a:p>
                  </a:txBody>
                  <a:tcPr anchor="ctr">
                    <a:solidFill>
                      <a:schemeClr val="accent2">
                        <a:lumMod val="20000"/>
                        <a:lumOff val="80000"/>
                      </a:schemeClr>
                    </a:solidFill>
                  </a:tcPr>
                </a:tc>
                <a:tc>
                  <a:txBody>
                    <a:bodyPr/>
                    <a:lstStyle/>
                    <a:p>
                      <a:pPr algn="ctr"/>
                      <a:r>
                        <a:rPr lang="en-GB" sz="1400" dirty="0">
                          <a:solidFill>
                            <a:srgbClr val="000000"/>
                          </a:solidFill>
                        </a:rPr>
                        <a:t>Gray County Wind Energy LLC</a:t>
                      </a:r>
                    </a:p>
                  </a:txBody>
                  <a:tcPr anchor="ctr">
                    <a:solidFill>
                      <a:schemeClr val="accent2">
                        <a:lumMod val="20000"/>
                        <a:lumOff val="80000"/>
                      </a:schemeClr>
                    </a:solidFill>
                  </a:tcPr>
                </a:tc>
                <a:tc>
                  <a:txBody>
                    <a:bodyPr/>
                    <a:lstStyle/>
                    <a:p>
                      <a:pPr algn="ctr"/>
                      <a:r>
                        <a:rPr lang="en-GB" sz="1400" dirty="0">
                          <a:solidFill>
                            <a:srgbClr val="000000"/>
                          </a:solidFill>
                        </a:rPr>
                        <a:t>112</a:t>
                      </a:r>
                    </a:p>
                  </a:txBody>
                  <a:tcPr anchor="ctr">
                    <a:solidFill>
                      <a:schemeClr val="accent2">
                        <a:lumMod val="20000"/>
                        <a:lumOff val="80000"/>
                      </a:schemeClr>
                    </a:solidFill>
                  </a:tcPr>
                </a:tc>
                <a:tc>
                  <a:txBody>
                    <a:bodyPr/>
                    <a:lstStyle/>
                    <a:p>
                      <a:pPr algn="ctr"/>
                      <a:r>
                        <a:rPr lang="en-GB" sz="1400" dirty="0">
                          <a:solidFill>
                            <a:srgbClr val="000000"/>
                          </a:solidFill>
                        </a:rPr>
                        <a:t>2,932</a:t>
                      </a:r>
                    </a:p>
                  </a:txBody>
                  <a:tcPr anchor="ctr">
                    <a:solidFill>
                      <a:schemeClr val="accent2">
                        <a:lumMod val="20000"/>
                        <a:lumOff val="80000"/>
                      </a:schemeClr>
                    </a:solidFill>
                  </a:tcPr>
                </a:tc>
                <a:tc>
                  <a:txBody>
                    <a:bodyPr/>
                    <a:lstStyle/>
                    <a:p>
                      <a:pPr algn="ctr"/>
                      <a:r>
                        <a:rPr lang="en-GB" sz="1400" dirty="0">
                          <a:solidFill>
                            <a:srgbClr val="000000"/>
                          </a:solidFill>
                        </a:rPr>
                        <a:t>11.37%</a:t>
                      </a:r>
                    </a:p>
                  </a:txBody>
                  <a:tcPr anchor="ctr">
                    <a:solidFill>
                      <a:schemeClr val="accent2">
                        <a:lumMod val="20000"/>
                        <a:lumOff val="80000"/>
                      </a:schemeClr>
                    </a:solidFill>
                  </a:tcPr>
                </a:tc>
                <a:tc>
                  <a:txBody>
                    <a:bodyPr/>
                    <a:lstStyle/>
                    <a:p>
                      <a:pPr algn="ctr"/>
                      <a:r>
                        <a:rPr lang="en-GB" sz="1400" dirty="0">
                          <a:solidFill>
                            <a:srgbClr val="000000"/>
                          </a:solidFill>
                        </a:rPr>
                        <a:t>2001</a:t>
                      </a:r>
                    </a:p>
                  </a:txBody>
                  <a:tcPr anchor="ctr">
                    <a:solidFill>
                      <a:schemeClr val="accent2">
                        <a:lumMod val="20000"/>
                        <a:lumOff val="80000"/>
                      </a:schemeClr>
                    </a:solidFill>
                  </a:tcPr>
                </a:tc>
                <a:tc>
                  <a:txBody>
                    <a:bodyPr/>
                    <a:lstStyle/>
                    <a:p>
                      <a:pPr algn="ctr"/>
                      <a:r>
                        <a:rPr lang="en-GB" sz="1400" dirty="0">
                          <a:solidFill>
                            <a:srgbClr val="000000"/>
                          </a:solidFill>
                        </a:rPr>
                        <a:t>Kansas</a:t>
                      </a:r>
                    </a:p>
                  </a:txBody>
                  <a:tcPr anchor="ctr">
                    <a:solidFill>
                      <a:schemeClr val="accent2">
                        <a:lumMod val="20000"/>
                        <a:lumOff val="80000"/>
                      </a:schemeClr>
                    </a:solidFill>
                  </a:tcPr>
                </a:tc>
                <a:extLst>
                  <a:ext uri="{0D108BD9-81ED-4DB2-BD59-A6C34878D82A}">
                    <a16:rowId xmlns:a16="http://schemas.microsoft.com/office/drawing/2014/main" val="1514690472"/>
                  </a:ext>
                </a:extLst>
              </a:tr>
              <a:tr h="399342">
                <a:tc>
                  <a:txBody>
                    <a:bodyPr/>
                    <a:lstStyle/>
                    <a:p>
                      <a:pPr algn="ctr"/>
                      <a:r>
                        <a:rPr lang="en-GB" sz="1400" dirty="0">
                          <a:solidFill>
                            <a:srgbClr val="000000"/>
                          </a:solidFill>
                        </a:rPr>
                        <a:t>7</a:t>
                      </a:r>
                    </a:p>
                  </a:txBody>
                  <a:tcPr anchor="ctr">
                    <a:solidFill>
                      <a:schemeClr val="accent2">
                        <a:lumMod val="20000"/>
                        <a:lumOff val="80000"/>
                      </a:schemeClr>
                    </a:solidFill>
                  </a:tcPr>
                </a:tc>
                <a:tc>
                  <a:txBody>
                    <a:bodyPr/>
                    <a:lstStyle/>
                    <a:p>
                      <a:pPr algn="ctr"/>
                      <a:r>
                        <a:rPr lang="en-GB" sz="1400" dirty="0" err="1">
                          <a:solidFill>
                            <a:srgbClr val="000000"/>
                          </a:solidFill>
                        </a:rPr>
                        <a:t>Agriwind</a:t>
                      </a:r>
                      <a:r>
                        <a:rPr lang="en-GB" sz="1400" dirty="0">
                          <a:solidFill>
                            <a:srgbClr val="000000"/>
                          </a:solidFill>
                        </a:rPr>
                        <a:t> Project, LLC</a:t>
                      </a:r>
                    </a:p>
                  </a:txBody>
                  <a:tcPr anchor="ctr">
                    <a:solidFill>
                      <a:schemeClr val="accent2">
                        <a:lumMod val="20000"/>
                        <a:lumOff val="80000"/>
                      </a:schemeClr>
                    </a:solidFill>
                  </a:tcPr>
                </a:tc>
                <a:tc>
                  <a:txBody>
                    <a:bodyPr/>
                    <a:lstStyle/>
                    <a:p>
                      <a:pPr algn="ctr"/>
                      <a:r>
                        <a:rPr lang="en-GB" sz="1400" dirty="0">
                          <a:solidFill>
                            <a:srgbClr val="000000"/>
                          </a:solidFill>
                        </a:rPr>
                        <a:t>8</a:t>
                      </a:r>
                    </a:p>
                  </a:txBody>
                  <a:tcPr anchor="ctr">
                    <a:solidFill>
                      <a:schemeClr val="accent2">
                        <a:lumMod val="20000"/>
                        <a:lumOff val="80000"/>
                      </a:schemeClr>
                    </a:solidFill>
                  </a:tcPr>
                </a:tc>
                <a:tc>
                  <a:txBody>
                    <a:bodyPr/>
                    <a:lstStyle/>
                    <a:p>
                      <a:pPr algn="ctr"/>
                      <a:r>
                        <a:rPr lang="en-GB" sz="1400" dirty="0">
                          <a:solidFill>
                            <a:srgbClr val="000000"/>
                          </a:solidFill>
                        </a:rPr>
                        <a:t>1,668</a:t>
                      </a:r>
                    </a:p>
                  </a:txBody>
                  <a:tcPr anchor="ctr">
                    <a:solidFill>
                      <a:schemeClr val="accent2">
                        <a:lumMod val="20000"/>
                        <a:lumOff val="80000"/>
                      </a:schemeClr>
                    </a:solidFill>
                  </a:tcPr>
                </a:tc>
                <a:tc>
                  <a:txBody>
                    <a:bodyPr/>
                    <a:lstStyle/>
                    <a:p>
                      <a:pPr algn="ctr"/>
                      <a:r>
                        <a:rPr lang="en-GB" sz="1400" dirty="0">
                          <a:solidFill>
                            <a:srgbClr val="000000"/>
                          </a:solidFill>
                        </a:rPr>
                        <a:t>10.57%</a:t>
                      </a:r>
                    </a:p>
                  </a:txBody>
                  <a:tcPr anchor="ctr">
                    <a:solidFill>
                      <a:schemeClr val="accent2">
                        <a:lumMod val="20000"/>
                        <a:lumOff val="80000"/>
                      </a:schemeClr>
                    </a:solidFill>
                  </a:tcPr>
                </a:tc>
                <a:tc>
                  <a:txBody>
                    <a:bodyPr/>
                    <a:lstStyle/>
                    <a:p>
                      <a:pPr algn="ctr"/>
                      <a:r>
                        <a:rPr lang="en-GB" sz="1400" dirty="0">
                          <a:solidFill>
                            <a:srgbClr val="000000"/>
                          </a:solidFill>
                        </a:rPr>
                        <a:t>2007</a:t>
                      </a:r>
                    </a:p>
                  </a:txBody>
                  <a:tcPr anchor="ctr">
                    <a:solidFill>
                      <a:schemeClr val="accent2">
                        <a:lumMod val="20000"/>
                        <a:lumOff val="80000"/>
                      </a:schemeClr>
                    </a:solidFill>
                  </a:tcPr>
                </a:tc>
                <a:tc>
                  <a:txBody>
                    <a:bodyPr/>
                    <a:lstStyle/>
                    <a:p>
                      <a:pPr algn="ctr"/>
                      <a:r>
                        <a:rPr lang="en-GB" sz="1400" dirty="0">
                          <a:solidFill>
                            <a:srgbClr val="000000"/>
                          </a:solidFill>
                        </a:rPr>
                        <a:t>Illinois</a:t>
                      </a:r>
                    </a:p>
                  </a:txBody>
                  <a:tcPr anchor="ctr">
                    <a:solidFill>
                      <a:schemeClr val="accent2">
                        <a:lumMod val="20000"/>
                        <a:lumOff val="80000"/>
                      </a:schemeClr>
                    </a:solidFill>
                  </a:tcPr>
                </a:tc>
                <a:extLst>
                  <a:ext uri="{0D108BD9-81ED-4DB2-BD59-A6C34878D82A}">
                    <a16:rowId xmlns:a16="http://schemas.microsoft.com/office/drawing/2014/main" val="3784386134"/>
                  </a:ext>
                </a:extLst>
              </a:tr>
              <a:tr h="399342">
                <a:tc>
                  <a:txBody>
                    <a:bodyPr/>
                    <a:lstStyle/>
                    <a:p>
                      <a:pPr algn="ctr"/>
                      <a:r>
                        <a:rPr lang="en-GB" sz="1400" dirty="0">
                          <a:solidFill>
                            <a:srgbClr val="000000"/>
                          </a:solidFill>
                        </a:rPr>
                        <a:t>8</a:t>
                      </a:r>
                    </a:p>
                  </a:txBody>
                  <a:tcPr anchor="ctr">
                    <a:solidFill>
                      <a:schemeClr val="accent2">
                        <a:lumMod val="20000"/>
                        <a:lumOff val="80000"/>
                      </a:schemeClr>
                    </a:solidFill>
                  </a:tcPr>
                </a:tc>
                <a:tc>
                  <a:txBody>
                    <a:bodyPr/>
                    <a:lstStyle/>
                    <a:p>
                      <a:pPr algn="ctr"/>
                      <a:r>
                        <a:rPr lang="en-GB" sz="1400" dirty="0">
                          <a:solidFill>
                            <a:srgbClr val="000000"/>
                          </a:solidFill>
                        </a:rPr>
                        <a:t>Kotzebue Electric Assn Inc</a:t>
                      </a:r>
                    </a:p>
                  </a:txBody>
                  <a:tcPr anchor="ctr">
                    <a:solidFill>
                      <a:schemeClr val="accent2">
                        <a:lumMod val="20000"/>
                        <a:lumOff val="80000"/>
                      </a:schemeClr>
                    </a:solidFill>
                  </a:tcPr>
                </a:tc>
                <a:tc>
                  <a:txBody>
                    <a:bodyPr/>
                    <a:lstStyle/>
                    <a:p>
                      <a:pPr algn="ctr"/>
                      <a:r>
                        <a:rPr lang="en-GB" sz="1400" dirty="0">
                          <a:solidFill>
                            <a:srgbClr val="000000"/>
                          </a:solidFill>
                        </a:rPr>
                        <a:t>3</a:t>
                      </a:r>
                    </a:p>
                  </a:txBody>
                  <a:tcPr anchor="ctr">
                    <a:solidFill>
                      <a:schemeClr val="accent2">
                        <a:lumMod val="20000"/>
                        <a:lumOff val="80000"/>
                      </a:schemeClr>
                    </a:solidFill>
                  </a:tcPr>
                </a:tc>
                <a:tc>
                  <a:txBody>
                    <a:bodyPr/>
                    <a:lstStyle/>
                    <a:p>
                      <a:pPr algn="ctr"/>
                      <a:r>
                        <a:rPr lang="en-GB" sz="1400" dirty="0">
                          <a:solidFill>
                            <a:srgbClr val="000000"/>
                          </a:solidFill>
                        </a:rPr>
                        <a:t>803</a:t>
                      </a:r>
                    </a:p>
                  </a:txBody>
                  <a:tcPr anchor="ctr">
                    <a:solidFill>
                      <a:schemeClr val="accent2">
                        <a:lumMod val="20000"/>
                        <a:lumOff val="80000"/>
                      </a:schemeClr>
                    </a:solidFill>
                  </a:tcPr>
                </a:tc>
                <a:tc>
                  <a:txBody>
                    <a:bodyPr/>
                    <a:lstStyle/>
                    <a:p>
                      <a:pPr algn="ctr"/>
                      <a:r>
                        <a:rPr lang="en-GB" sz="1400" dirty="0">
                          <a:solidFill>
                            <a:srgbClr val="000000"/>
                          </a:solidFill>
                        </a:rPr>
                        <a:t>15.08%</a:t>
                      </a:r>
                    </a:p>
                  </a:txBody>
                  <a:tcPr anchor="ctr">
                    <a:solidFill>
                      <a:schemeClr val="accent2">
                        <a:lumMod val="20000"/>
                        <a:lumOff val="80000"/>
                      </a:schemeClr>
                    </a:solidFill>
                  </a:tcPr>
                </a:tc>
                <a:tc>
                  <a:txBody>
                    <a:bodyPr/>
                    <a:lstStyle/>
                    <a:p>
                      <a:pPr algn="ctr"/>
                      <a:r>
                        <a:rPr lang="en-GB" sz="1400" dirty="0">
                          <a:solidFill>
                            <a:srgbClr val="000000"/>
                          </a:solidFill>
                        </a:rPr>
                        <a:t>1997-2012</a:t>
                      </a:r>
                    </a:p>
                  </a:txBody>
                  <a:tcPr anchor="ctr">
                    <a:solidFill>
                      <a:schemeClr val="accent2">
                        <a:lumMod val="20000"/>
                        <a:lumOff val="80000"/>
                      </a:schemeClr>
                    </a:solidFill>
                  </a:tcPr>
                </a:tc>
                <a:tc>
                  <a:txBody>
                    <a:bodyPr/>
                    <a:lstStyle/>
                    <a:p>
                      <a:pPr algn="ctr"/>
                      <a:r>
                        <a:rPr lang="en-GB" sz="1400" dirty="0">
                          <a:solidFill>
                            <a:srgbClr val="000000"/>
                          </a:solidFill>
                        </a:rPr>
                        <a:t>Alaska</a:t>
                      </a:r>
                    </a:p>
                  </a:txBody>
                  <a:tcPr anchor="ctr">
                    <a:solidFill>
                      <a:schemeClr val="accent2">
                        <a:lumMod val="20000"/>
                        <a:lumOff val="80000"/>
                      </a:schemeClr>
                    </a:solidFill>
                  </a:tcPr>
                </a:tc>
                <a:extLst>
                  <a:ext uri="{0D108BD9-81ED-4DB2-BD59-A6C34878D82A}">
                    <a16:rowId xmlns:a16="http://schemas.microsoft.com/office/drawing/2014/main" val="635802861"/>
                  </a:ext>
                </a:extLst>
              </a:tr>
            </a:tbl>
          </a:graphicData>
        </a:graphic>
      </p:graphicFrame>
      <p:sp>
        <p:nvSpPr>
          <p:cNvPr id="5" name="Footer Placeholder 2">
            <a:extLst>
              <a:ext uri="{FF2B5EF4-FFF2-40B4-BE49-F238E27FC236}">
                <a16:creationId xmlns:a16="http://schemas.microsoft.com/office/drawing/2014/main" id="{022A149A-1666-61C4-2416-8B82FA309901}"/>
              </a:ext>
            </a:extLst>
          </p:cNvPr>
          <p:cNvSpPr txBox="1">
            <a:spLocks/>
          </p:cNvSpPr>
          <p:nvPr/>
        </p:nvSpPr>
        <p:spPr>
          <a:xfrm>
            <a:off x="419100" y="6262757"/>
            <a:ext cx="3541430" cy="225969"/>
          </a:xfrm>
          <a:prstGeom prst="rect">
            <a:avLst/>
          </a:prstGeom>
        </p:spPr>
        <p:txBody>
          <a:bodyPr vert="horz" lIns="0" tIns="0" rIns="0" bIns="0" rtlCol="0" anchor="t" anchorCtr="0"/>
          <a:lstStyle>
            <a:defPPr>
              <a:defRPr lang="ru-RU"/>
            </a:defPPr>
            <a:lvl1pPr marL="0" algn="l" defTabSz="914400" rtl="0" eaLnBrk="1" latinLnBrk="0" hangingPunct="1">
              <a:defRPr sz="1000" i="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Clr>
                <a:schemeClr val="bg2"/>
              </a:buClr>
            </a:pPr>
            <a:r>
              <a:rPr lang="en-SG" sz="1200" dirty="0"/>
              <a:t>Note: Shortlisted targets are ranked on average uptime</a:t>
            </a:r>
            <a:endParaRPr lang="en-SG" sz="1200" dirty="0">
              <a:solidFill>
                <a:schemeClr val="tx2"/>
              </a:solidFill>
            </a:endParaRPr>
          </a:p>
        </p:txBody>
      </p:sp>
    </p:spTree>
    <p:extLst>
      <p:ext uri="{BB962C8B-B14F-4D97-AF65-F5344CB8AC3E}">
        <p14:creationId xmlns:p14="http://schemas.microsoft.com/office/powerpoint/2010/main" val="5457243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849F580-01FD-484E-9950-47D2C72C0F18}"/>
              </a:ext>
            </a:extLst>
          </p:cNvPr>
          <p:cNvSpPr>
            <a:spLocks noGrp="1"/>
          </p:cNvSpPr>
          <p:nvPr>
            <p:ph type="title"/>
          </p:nvPr>
        </p:nvSpPr>
        <p:spPr>
          <a:xfrm>
            <a:off x="838200" y="1191796"/>
            <a:ext cx="5262327" cy="1325563"/>
          </a:xfrm>
        </p:spPr>
        <p:txBody>
          <a:bodyPr/>
          <a:lstStyle/>
          <a:p>
            <a:r>
              <a:rPr lang="en-US" dirty="0"/>
              <a:t>OBJECTIVE</a:t>
            </a:r>
          </a:p>
        </p:txBody>
      </p:sp>
      <p:sp>
        <p:nvSpPr>
          <p:cNvPr id="6" name="Text Placeholder 5">
            <a:extLst>
              <a:ext uri="{FF2B5EF4-FFF2-40B4-BE49-F238E27FC236}">
                <a16:creationId xmlns:a16="http://schemas.microsoft.com/office/drawing/2014/main" id="{597E66D7-791B-4DE1-9B2A-979805735D1C}"/>
              </a:ext>
            </a:extLst>
          </p:cNvPr>
          <p:cNvSpPr>
            <a:spLocks noGrp="1"/>
          </p:cNvSpPr>
          <p:nvPr>
            <p:ph type="body" idx="13"/>
          </p:nvPr>
        </p:nvSpPr>
        <p:spPr>
          <a:xfrm>
            <a:off x="866785" y="3295651"/>
            <a:ext cx="5391140" cy="2967107"/>
          </a:xfrm>
        </p:spPr>
        <p:txBody>
          <a:bodyPr>
            <a:noAutofit/>
          </a:bodyPr>
          <a:lstStyle/>
          <a:p>
            <a:pPr marL="0" indent="0">
              <a:lnSpc>
                <a:spcPct val="100000"/>
              </a:lnSpc>
              <a:spcBef>
                <a:spcPts val="0"/>
              </a:spcBef>
              <a:buNone/>
            </a:pPr>
            <a:r>
              <a:rPr lang="en-US" sz="2400" dirty="0"/>
              <a:t>The objective of this project is to evaluate the potential for WOW! to </a:t>
            </a:r>
            <a:r>
              <a:rPr lang="en-US" sz="2400" b="1" dirty="0">
                <a:solidFill>
                  <a:schemeClr val="tx1"/>
                </a:solidFill>
              </a:rPr>
              <a:t>invest in the U.S. wind turbine market</a:t>
            </a:r>
            <a:r>
              <a:rPr lang="en-US" sz="2400" dirty="0"/>
              <a:t>. The research will explore current and future growth outlook, investment opportunities and potential partner(s) to inform the decision of whether WOW! should enter this market.</a:t>
            </a:r>
          </a:p>
        </p:txBody>
      </p:sp>
      <p:sp>
        <p:nvSpPr>
          <p:cNvPr id="4" name="Slide Number Placeholder 3">
            <a:extLst>
              <a:ext uri="{FF2B5EF4-FFF2-40B4-BE49-F238E27FC236}">
                <a16:creationId xmlns:a16="http://schemas.microsoft.com/office/drawing/2014/main" id="{9AD83D5D-8E65-42E8-BA74-2E2799FED62A}"/>
              </a:ext>
            </a:extLst>
          </p:cNvPr>
          <p:cNvSpPr>
            <a:spLocks noGrp="1"/>
          </p:cNvSpPr>
          <p:nvPr>
            <p:ph type="sldNum" sz="quarter" idx="12"/>
          </p:nvPr>
        </p:nvSpPr>
        <p:spPr/>
        <p:txBody>
          <a:bodyPr/>
          <a:lstStyle/>
          <a:p>
            <a:fld id="{D9BB3731-526F-4638-85F8-715D717FFC12}" type="slidenum">
              <a:rPr lang="en-US" smtClean="0"/>
              <a:pPr/>
              <a:t>3</a:t>
            </a:fld>
            <a:endParaRPr lang="en-US" dirty="0"/>
          </a:p>
        </p:txBody>
      </p:sp>
      <p:pic>
        <p:nvPicPr>
          <p:cNvPr id="9" name="Picture Placeholder 8" descr="Man's arms dressed in a suit pointing at documents on his desk."/>
          <p:cNvPicPr>
            <a:picLocks noGrp="1" noChangeAspect="1"/>
          </p:cNvPicPr>
          <p:nvPr>
            <p:ph type="pic" sz="quarter" idx="17"/>
          </p:nvPr>
        </p:nvPicPr>
        <p:blipFill>
          <a:blip r:embed="rId2">
            <a:extLst>
              <a:ext uri="{28A0092B-C50C-407E-A947-70E740481C1C}">
                <a14:useLocalDpi xmlns:a14="http://schemas.microsoft.com/office/drawing/2010/main" val="0"/>
              </a:ext>
            </a:extLst>
          </a:blip>
          <a:srcRect/>
          <a:stretch>
            <a:fillRect/>
          </a:stretch>
        </p:blipFill>
        <p:spPr/>
      </p:pic>
    </p:spTree>
    <p:extLst>
      <p:ext uri="{BB962C8B-B14F-4D97-AF65-F5344CB8AC3E}">
        <p14:creationId xmlns:p14="http://schemas.microsoft.com/office/powerpoint/2010/main" val="142736731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578996" y="3120768"/>
            <a:ext cx="3840478" cy="3840478"/>
          </a:xfrm>
          <a:prstGeom prst="rect">
            <a:avLst/>
          </a:prstGeom>
        </p:spPr>
      </p:pic>
      <p:sp>
        <p:nvSpPr>
          <p:cNvPr id="2" name="Slide Number Placeholder 1"/>
          <p:cNvSpPr>
            <a:spLocks noGrp="1"/>
          </p:cNvSpPr>
          <p:nvPr>
            <p:ph type="sldNum" sz="quarter" idx="12"/>
          </p:nvPr>
        </p:nvSpPr>
        <p:spPr/>
        <p:txBody>
          <a:bodyPr/>
          <a:lstStyle/>
          <a:p>
            <a:fld id="{D9BB3731-526F-4638-85F8-715D717FFC12}" type="slidenum">
              <a:rPr lang="en-US" noProof="0" smtClean="0"/>
              <a:t>30</a:t>
            </a:fld>
            <a:endParaRPr lang="en-US" noProof="0" dirty="0"/>
          </a:p>
        </p:txBody>
      </p:sp>
      <p:sp>
        <p:nvSpPr>
          <p:cNvPr id="3" name="Title 2"/>
          <p:cNvSpPr>
            <a:spLocks noGrp="1"/>
          </p:cNvSpPr>
          <p:nvPr>
            <p:ph type="title"/>
          </p:nvPr>
        </p:nvSpPr>
        <p:spPr/>
        <p:txBody>
          <a:bodyPr>
            <a:noAutofit/>
          </a:bodyPr>
          <a:lstStyle/>
          <a:p>
            <a:r>
              <a:rPr lang="en-SG" sz="2800" dirty="0"/>
              <a:t>With a long term horizon, steps can be taken to further develop plants after the acquisition of wind farm operator(s)</a:t>
            </a:r>
          </a:p>
        </p:txBody>
      </p:sp>
      <p:sp>
        <p:nvSpPr>
          <p:cNvPr id="4" name="Content Placeholder 3"/>
          <p:cNvSpPr>
            <a:spLocks noGrp="1"/>
          </p:cNvSpPr>
          <p:nvPr>
            <p:ph idx="1"/>
          </p:nvPr>
        </p:nvSpPr>
        <p:spPr>
          <a:xfrm>
            <a:off x="419100" y="2037600"/>
            <a:ext cx="9863693" cy="3891348"/>
          </a:xfrm>
        </p:spPr>
        <p:txBody>
          <a:bodyPr/>
          <a:lstStyle/>
          <a:p>
            <a:pPr>
              <a:lnSpc>
                <a:spcPct val="100000"/>
              </a:lnSpc>
              <a:spcAft>
                <a:spcPts val="1000"/>
              </a:spcAft>
            </a:pPr>
            <a:r>
              <a:rPr lang="en-SG" dirty="0"/>
              <a:t>Exit in 5-10 years as the market grows</a:t>
            </a:r>
          </a:p>
          <a:p>
            <a:pPr>
              <a:lnSpc>
                <a:spcPct val="100000"/>
              </a:lnSpc>
              <a:spcAft>
                <a:spcPts val="1000"/>
              </a:spcAft>
            </a:pPr>
            <a:r>
              <a:rPr lang="en-SG" dirty="0"/>
              <a:t>Repower older turbine through retrofitting which increases plant lifespan by another 5 to 10 years</a:t>
            </a:r>
          </a:p>
          <a:p>
            <a:pPr>
              <a:lnSpc>
                <a:spcPct val="100000"/>
              </a:lnSpc>
              <a:spcAft>
                <a:spcPts val="1000"/>
              </a:spcAft>
            </a:pPr>
            <a:r>
              <a:rPr lang="en-SG" dirty="0"/>
              <a:t>Further plant expansion to capitalise on good operating management</a:t>
            </a:r>
          </a:p>
          <a:p>
            <a:pPr>
              <a:lnSpc>
                <a:spcPct val="100000"/>
              </a:lnSpc>
              <a:spcAft>
                <a:spcPts val="1000"/>
              </a:spcAft>
            </a:pPr>
            <a:r>
              <a:rPr lang="en-SG" dirty="0"/>
              <a:t>Future establishment of hybrid farms</a:t>
            </a:r>
          </a:p>
        </p:txBody>
      </p:sp>
    </p:spTree>
    <p:extLst>
      <p:ext uri="{BB962C8B-B14F-4D97-AF65-F5344CB8AC3E}">
        <p14:creationId xmlns:p14="http://schemas.microsoft.com/office/powerpoint/2010/main" val="1724333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EAD1BA9-BAC1-467A-8BAC-793E25FD0327}"/>
              </a:ext>
            </a:extLst>
          </p:cNvPr>
          <p:cNvSpPr>
            <a:spLocks noGrp="1"/>
          </p:cNvSpPr>
          <p:nvPr>
            <p:ph type="title"/>
          </p:nvPr>
        </p:nvSpPr>
        <p:spPr/>
        <p:txBody>
          <a:bodyPr>
            <a:noAutofit/>
          </a:bodyPr>
          <a:lstStyle/>
          <a:p>
            <a:r>
              <a:rPr lang="en-US" sz="4800" dirty="0"/>
              <a:t>Project Reflection</a:t>
            </a:r>
          </a:p>
        </p:txBody>
      </p:sp>
      <p:sp>
        <p:nvSpPr>
          <p:cNvPr id="5" name="Text Placeholder 4">
            <a:extLst>
              <a:ext uri="{FF2B5EF4-FFF2-40B4-BE49-F238E27FC236}">
                <a16:creationId xmlns:a16="http://schemas.microsoft.com/office/drawing/2014/main" id="{7D737F10-2132-4FCD-BB98-D6C7C441C0EC}"/>
              </a:ext>
            </a:extLst>
          </p:cNvPr>
          <p:cNvSpPr>
            <a:spLocks noGrp="1"/>
          </p:cNvSpPr>
          <p:nvPr>
            <p:ph type="body" sz="quarter" idx="15"/>
          </p:nvPr>
        </p:nvSpPr>
        <p:spPr/>
        <p:txBody>
          <a:bodyPr/>
          <a:lstStyle/>
          <a:p>
            <a:endParaRPr lang="en-US" dirty="0"/>
          </a:p>
        </p:txBody>
      </p:sp>
      <p:sp>
        <p:nvSpPr>
          <p:cNvPr id="4" name="Slide Number Placeholder 3">
            <a:extLst>
              <a:ext uri="{FF2B5EF4-FFF2-40B4-BE49-F238E27FC236}">
                <a16:creationId xmlns:a16="http://schemas.microsoft.com/office/drawing/2014/main" id="{C5AECA88-F863-4C00-BD8F-C9174D4B3BCD}"/>
              </a:ext>
            </a:extLst>
          </p:cNvPr>
          <p:cNvSpPr>
            <a:spLocks noGrp="1"/>
          </p:cNvSpPr>
          <p:nvPr>
            <p:ph type="sldNum" sz="quarter" idx="12"/>
          </p:nvPr>
        </p:nvSpPr>
        <p:spPr/>
        <p:txBody>
          <a:bodyPr/>
          <a:lstStyle/>
          <a:p>
            <a:fld id="{D9BB3731-526F-4638-85F8-715D717FFC12}" type="slidenum">
              <a:rPr lang="en-US" smtClean="0"/>
              <a:pPr/>
              <a:t>31</a:t>
            </a:fld>
            <a:endParaRPr lang="en-US" dirty="0"/>
          </a:p>
        </p:txBody>
      </p:sp>
    </p:spTree>
    <p:extLst>
      <p:ext uri="{BB962C8B-B14F-4D97-AF65-F5344CB8AC3E}">
        <p14:creationId xmlns:p14="http://schemas.microsoft.com/office/powerpoint/2010/main" val="35635618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9BB3731-526F-4638-85F8-715D717FFC12}" type="slidenum">
              <a:rPr lang="en-US" noProof="0" smtClean="0"/>
              <a:t>32</a:t>
            </a:fld>
            <a:endParaRPr lang="en-US" noProof="0" dirty="0"/>
          </a:p>
        </p:txBody>
      </p:sp>
      <p:sp>
        <p:nvSpPr>
          <p:cNvPr id="3" name="Title 2"/>
          <p:cNvSpPr>
            <a:spLocks noGrp="1"/>
          </p:cNvSpPr>
          <p:nvPr>
            <p:ph type="title"/>
          </p:nvPr>
        </p:nvSpPr>
        <p:spPr/>
        <p:txBody>
          <a:bodyPr>
            <a:normAutofit/>
          </a:bodyPr>
          <a:lstStyle/>
          <a:p>
            <a:r>
              <a:rPr lang="en-SG" sz="2800" dirty="0"/>
              <a:t>Future Work</a:t>
            </a:r>
          </a:p>
        </p:txBody>
      </p:sp>
      <p:sp>
        <p:nvSpPr>
          <p:cNvPr id="4" name="Content Placeholder 3"/>
          <p:cNvSpPr>
            <a:spLocks noGrp="1"/>
          </p:cNvSpPr>
          <p:nvPr>
            <p:ph idx="1"/>
          </p:nvPr>
        </p:nvSpPr>
        <p:spPr>
          <a:xfrm>
            <a:off x="419100" y="2037599"/>
            <a:ext cx="11239500" cy="3901287"/>
          </a:xfrm>
        </p:spPr>
        <p:txBody>
          <a:bodyPr>
            <a:normAutofit/>
          </a:bodyPr>
          <a:lstStyle/>
          <a:p>
            <a:pPr>
              <a:lnSpc>
                <a:spcPct val="100000"/>
              </a:lnSpc>
              <a:spcAft>
                <a:spcPts val="1000"/>
              </a:spcAft>
            </a:pPr>
            <a:r>
              <a:rPr lang="en-SG" dirty="0"/>
              <a:t>Include more years of data into the historical performance analysis so that our dataset can be more robust</a:t>
            </a:r>
          </a:p>
          <a:p>
            <a:pPr>
              <a:lnSpc>
                <a:spcPct val="100000"/>
              </a:lnSpc>
              <a:spcAft>
                <a:spcPts val="1000"/>
              </a:spcAft>
            </a:pPr>
            <a:r>
              <a:rPr lang="en-SG" dirty="0"/>
              <a:t>Look into data on turbine manufacturers and explore investment opportunities with them</a:t>
            </a:r>
          </a:p>
          <a:p>
            <a:pPr>
              <a:lnSpc>
                <a:spcPct val="100000"/>
              </a:lnSpc>
              <a:spcAft>
                <a:spcPts val="1000"/>
              </a:spcAft>
            </a:pPr>
            <a:r>
              <a:rPr lang="en-SG" dirty="0"/>
              <a:t>Consider alternative case scenarios to analyse potential impact of state energy policies and population growth on the identified opportunities </a:t>
            </a:r>
          </a:p>
          <a:p>
            <a:pPr>
              <a:lnSpc>
                <a:spcPct val="100000"/>
              </a:lnSpc>
              <a:spcAft>
                <a:spcPts val="1000"/>
              </a:spcAft>
            </a:pPr>
            <a:r>
              <a:rPr lang="en-SG" dirty="0"/>
              <a:t>Explore wind energy data from other countries to consider overseas investment opportunities</a:t>
            </a:r>
          </a:p>
        </p:txBody>
      </p:sp>
    </p:spTree>
    <p:extLst>
      <p:ext uri="{BB962C8B-B14F-4D97-AF65-F5344CB8AC3E}">
        <p14:creationId xmlns:p14="http://schemas.microsoft.com/office/powerpoint/2010/main" val="10951511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7A6AA67-D4AA-CAD4-94A6-E3247E979A80}"/>
              </a:ext>
            </a:extLst>
          </p:cNvPr>
          <p:cNvSpPr>
            <a:spLocks noGrp="1"/>
          </p:cNvSpPr>
          <p:nvPr>
            <p:ph type="sldNum" sz="quarter" idx="12"/>
          </p:nvPr>
        </p:nvSpPr>
        <p:spPr/>
        <p:txBody>
          <a:bodyPr/>
          <a:lstStyle/>
          <a:p>
            <a:fld id="{D9BB3731-526F-4638-85F8-715D717FFC12}" type="slidenum">
              <a:rPr lang="en-US" noProof="0" smtClean="0"/>
              <a:t>33</a:t>
            </a:fld>
            <a:endParaRPr lang="en-US" noProof="0" dirty="0"/>
          </a:p>
        </p:txBody>
      </p:sp>
      <p:sp>
        <p:nvSpPr>
          <p:cNvPr id="3" name="Title 2">
            <a:extLst>
              <a:ext uri="{FF2B5EF4-FFF2-40B4-BE49-F238E27FC236}">
                <a16:creationId xmlns:a16="http://schemas.microsoft.com/office/drawing/2014/main" id="{738A7DA5-445B-54CB-3961-C9ECD7410817}"/>
              </a:ext>
            </a:extLst>
          </p:cNvPr>
          <p:cNvSpPr>
            <a:spLocks noGrp="1"/>
          </p:cNvSpPr>
          <p:nvPr>
            <p:ph type="title"/>
          </p:nvPr>
        </p:nvSpPr>
        <p:spPr/>
        <p:txBody>
          <a:bodyPr>
            <a:normAutofit/>
          </a:bodyPr>
          <a:lstStyle/>
          <a:p>
            <a:r>
              <a:rPr lang="en-SG" sz="2800" dirty="0"/>
              <a:t>Key Takeaways</a:t>
            </a:r>
          </a:p>
        </p:txBody>
      </p:sp>
      <p:sp>
        <p:nvSpPr>
          <p:cNvPr id="4" name="Content Placeholder 3">
            <a:extLst>
              <a:ext uri="{FF2B5EF4-FFF2-40B4-BE49-F238E27FC236}">
                <a16:creationId xmlns:a16="http://schemas.microsoft.com/office/drawing/2014/main" id="{5D0F864C-2AEA-C443-B942-EFCB29791963}"/>
              </a:ext>
            </a:extLst>
          </p:cNvPr>
          <p:cNvSpPr>
            <a:spLocks noGrp="1"/>
          </p:cNvSpPr>
          <p:nvPr>
            <p:ph idx="1"/>
          </p:nvPr>
        </p:nvSpPr>
        <p:spPr>
          <a:xfrm>
            <a:off x="419100" y="2037599"/>
            <a:ext cx="11353800" cy="3901287"/>
          </a:xfrm>
        </p:spPr>
        <p:txBody>
          <a:bodyPr/>
          <a:lstStyle/>
          <a:p>
            <a:pPr>
              <a:lnSpc>
                <a:spcPct val="100000"/>
              </a:lnSpc>
              <a:spcAft>
                <a:spcPts val="1000"/>
              </a:spcAft>
            </a:pPr>
            <a:r>
              <a:rPr lang="en-SG" dirty="0"/>
              <a:t>Data cleaning and validation with large volume of data</a:t>
            </a:r>
          </a:p>
          <a:p>
            <a:pPr>
              <a:lnSpc>
                <a:spcPct val="100000"/>
              </a:lnSpc>
              <a:spcAft>
                <a:spcPts val="1000"/>
              </a:spcAft>
            </a:pPr>
            <a:r>
              <a:rPr lang="en-SG" dirty="0"/>
              <a:t>Feature engineering</a:t>
            </a:r>
          </a:p>
          <a:p>
            <a:pPr>
              <a:lnSpc>
                <a:spcPct val="100000"/>
              </a:lnSpc>
              <a:spcAft>
                <a:spcPts val="1000"/>
              </a:spcAft>
            </a:pPr>
            <a:r>
              <a:rPr lang="en-SG" dirty="0"/>
              <a:t>Data gathering and understanding</a:t>
            </a:r>
          </a:p>
          <a:p>
            <a:pPr>
              <a:lnSpc>
                <a:spcPct val="100000"/>
              </a:lnSpc>
              <a:spcAft>
                <a:spcPts val="1000"/>
              </a:spcAft>
            </a:pPr>
            <a:r>
              <a:rPr lang="en-SG" dirty="0"/>
              <a:t>A data-driven approach in business decision-making</a:t>
            </a:r>
          </a:p>
          <a:p>
            <a:pPr>
              <a:lnSpc>
                <a:spcPct val="100000"/>
              </a:lnSpc>
              <a:spcAft>
                <a:spcPts val="1000"/>
              </a:spcAft>
            </a:pPr>
            <a:r>
              <a:rPr lang="en-SG" dirty="0"/>
              <a:t>In-dept market research</a:t>
            </a:r>
          </a:p>
        </p:txBody>
      </p:sp>
    </p:spTree>
    <p:extLst>
      <p:ext uri="{BB962C8B-B14F-4D97-AF65-F5344CB8AC3E}">
        <p14:creationId xmlns:p14="http://schemas.microsoft.com/office/powerpoint/2010/main" val="41708148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agline">
            <a:extLst>
              <a:ext uri="{FF2B5EF4-FFF2-40B4-BE49-F238E27FC236}">
                <a16:creationId xmlns:a16="http://schemas.microsoft.com/office/drawing/2014/main" id="{207A4895-FD99-4E27-98FF-7558F17D6AA0}"/>
              </a:ext>
            </a:extLst>
          </p:cNvPr>
          <p:cNvSpPr>
            <a:spLocks noGrp="1"/>
          </p:cNvSpPr>
          <p:nvPr>
            <p:ph type="body" sz="quarter" idx="15"/>
          </p:nvPr>
        </p:nvSpPr>
        <p:spPr/>
        <p:txBody>
          <a:bodyPr/>
          <a:lstStyle/>
          <a:p>
            <a:r>
              <a:rPr lang="en-US" dirty="0"/>
              <a:t>TEAM JADEN</a:t>
            </a:r>
            <a:br>
              <a:rPr lang="en-US" dirty="0"/>
            </a:br>
            <a:r>
              <a:rPr lang="en-US" dirty="0"/>
              <a:t>DAI01</a:t>
            </a:r>
          </a:p>
        </p:txBody>
      </p:sp>
      <p:sp>
        <p:nvSpPr>
          <p:cNvPr id="2" name="Slide Number">
            <a:extLst>
              <a:ext uri="{FF2B5EF4-FFF2-40B4-BE49-F238E27FC236}">
                <a16:creationId xmlns:a16="http://schemas.microsoft.com/office/drawing/2014/main" id="{8824D513-D7C2-42B7-A630-6D10C2711BF3}"/>
              </a:ext>
            </a:extLst>
          </p:cNvPr>
          <p:cNvSpPr>
            <a:spLocks noGrp="1"/>
          </p:cNvSpPr>
          <p:nvPr>
            <p:ph type="sldNum" sz="quarter" idx="12"/>
          </p:nvPr>
        </p:nvSpPr>
        <p:spPr/>
        <p:txBody>
          <a:bodyPr/>
          <a:lstStyle/>
          <a:p>
            <a:fld id="{D9BB3731-526F-4638-85F8-715D717FFC12}" type="slidenum">
              <a:rPr lang="en-US" smtClean="0"/>
              <a:t>34</a:t>
            </a:fld>
            <a:endParaRPr lang="en-US" dirty="0"/>
          </a:p>
        </p:txBody>
      </p:sp>
      <p:grpSp>
        <p:nvGrpSpPr>
          <p:cNvPr id="14" name="Group 13"/>
          <p:cNvGrpSpPr/>
          <p:nvPr/>
        </p:nvGrpSpPr>
        <p:grpSpPr>
          <a:xfrm>
            <a:off x="5379277" y="767943"/>
            <a:ext cx="1433447" cy="879881"/>
            <a:chOff x="5417683" y="767943"/>
            <a:chExt cx="1433447" cy="879881"/>
          </a:xfrm>
        </p:grpSpPr>
        <p:pic>
          <p:nvPicPr>
            <p:cNvPr id="9" name="Picture 8"/>
            <p:cNvPicPr>
              <a:picLocks noChangeAspect="1"/>
            </p:cNvPicPr>
            <p:nvPr/>
          </p:nvPicPr>
          <p:blipFill rotWithShape="1">
            <a:blip r:embed="rId2"/>
            <a:srcRect l="13890" t="11745" r="14765" b="14321"/>
            <a:stretch/>
          </p:blipFill>
          <p:spPr>
            <a:xfrm>
              <a:off x="5586994" y="871870"/>
              <a:ext cx="1094825" cy="672027"/>
            </a:xfrm>
            <a:prstGeom prst="rect">
              <a:avLst/>
            </a:prstGeom>
            <a:ln>
              <a:noFill/>
            </a:ln>
          </p:spPr>
        </p:pic>
        <p:sp>
          <p:nvSpPr>
            <p:cNvPr id="13" name="Rectangle 12"/>
            <p:cNvSpPr/>
            <p:nvPr/>
          </p:nvSpPr>
          <p:spPr>
            <a:xfrm>
              <a:off x="5417683" y="767943"/>
              <a:ext cx="1433447" cy="879881"/>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sp>
        <p:nvSpPr>
          <p:cNvPr id="17" name="Title">
            <a:extLst>
              <a:ext uri="{FF2B5EF4-FFF2-40B4-BE49-F238E27FC236}">
                <a16:creationId xmlns:a16="http://schemas.microsoft.com/office/drawing/2014/main" id="{CDF2CC42-ED6C-48CF-B6C9-D28B128F451B}"/>
              </a:ext>
            </a:extLst>
          </p:cNvPr>
          <p:cNvSpPr txBox="1">
            <a:spLocks/>
          </p:cNvSpPr>
          <p:nvPr/>
        </p:nvSpPr>
        <p:spPr>
          <a:xfrm>
            <a:off x="4093464" y="2117623"/>
            <a:ext cx="4005072" cy="2977551"/>
          </a:xfrm>
          <a:prstGeom prst="rect">
            <a:avLst/>
          </a:prstGeom>
          <a:solidFill>
            <a:schemeClr val="tx1"/>
          </a:solidFill>
          <a:ln>
            <a:noFill/>
          </a:ln>
        </p:spPr>
        <p:txBody>
          <a:bodyPr vert="horz" lIns="91440" tIns="72000" rIns="91440" bIns="216000" rtlCol="0" anchor="b">
            <a:normAutofit fontScale="97500"/>
          </a:bodyPr>
          <a:lstStyle>
            <a:lvl1pPr algn="ctr" defTabSz="914400" rtl="0" eaLnBrk="1" latinLnBrk="0" hangingPunct="1">
              <a:lnSpc>
                <a:spcPct val="85000"/>
              </a:lnSpc>
              <a:spcBef>
                <a:spcPct val="0"/>
              </a:spcBef>
              <a:buNone/>
              <a:defRPr lang="ru-RU" sz="6000" b="1" kern="1200" dirty="0">
                <a:solidFill>
                  <a:schemeClr val="bg2"/>
                </a:solidFill>
                <a:latin typeface="+mj-lt"/>
                <a:ea typeface="+mn-ea"/>
                <a:cs typeface="+mn-cs"/>
              </a:defRPr>
            </a:lvl1pPr>
          </a:lstStyle>
          <a:p>
            <a:endParaRPr lang="en-US" dirty="0"/>
          </a:p>
        </p:txBody>
      </p:sp>
      <p:sp>
        <p:nvSpPr>
          <p:cNvPr id="16" name="TextBox 15"/>
          <p:cNvSpPr txBox="1"/>
          <p:nvPr/>
        </p:nvSpPr>
        <p:spPr>
          <a:xfrm>
            <a:off x="4093464" y="2544569"/>
            <a:ext cx="4005073" cy="2123658"/>
          </a:xfrm>
          <a:prstGeom prst="rect">
            <a:avLst/>
          </a:prstGeom>
          <a:noFill/>
        </p:spPr>
        <p:txBody>
          <a:bodyPr wrap="square" rtlCol="0" anchor="ctr">
            <a:spAutoFit/>
          </a:bodyPr>
          <a:lstStyle/>
          <a:p>
            <a:pPr algn="ctr"/>
            <a:r>
              <a:rPr lang="en-US" sz="6600" b="1" dirty="0">
                <a:solidFill>
                  <a:schemeClr val="bg2"/>
                </a:solidFill>
                <a:latin typeface="+mj-lt"/>
              </a:rPr>
              <a:t>THANK </a:t>
            </a:r>
          </a:p>
          <a:p>
            <a:pPr algn="ctr"/>
            <a:r>
              <a:rPr lang="en-US" sz="6600" b="1" dirty="0">
                <a:solidFill>
                  <a:schemeClr val="bg2"/>
                </a:solidFill>
                <a:latin typeface="+mj-lt"/>
              </a:rPr>
              <a:t>YOU!</a:t>
            </a:r>
          </a:p>
        </p:txBody>
      </p:sp>
    </p:spTree>
    <p:extLst>
      <p:ext uri="{BB962C8B-B14F-4D97-AF65-F5344CB8AC3E}">
        <p14:creationId xmlns:p14="http://schemas.microsoft.com/office/powerpoint/2010/main" val="40071640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 name="Picture 6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03797" y="4154216"/>
            <a:ext cx="736384" cy="736384"/>
          </a:xfrm>
          <a:prstGeom prst="rect">
            <a:avLst/>
          </a:prstGeom>
        </p:spPr>
      </p:pic>
      <p:pic>
        <p:nvPicPr>
          <p:cNvPr id="61" name="Picture 6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95513" y="2940407"/>
            <a:ext cx="731520" cy="731520"/>
          </a:xfrm>
          <a:prstGeom prst="rect">
            <a:avLst/>
          </a:prstGeom>
        </p:spPr>
      </p:pic>
      <p:sp>
        <p:nvSpPr>
          <p:cNvPr id="7" name="Title 6">
            <a:extLst>
              <a:ext uri="{FF2B5EF4-FFF2-40B4-BE49-F238E27FC236}">
                <a16:creationId xmlns:a16="http://schemas.microsoft.com/office/drawing/2014/main" id="{4093E608-0E19-4F68-A6B7-B0A2A26356CB}"/>
              </a:ext>
            </a:extLst>
          </p:cNvPr>
          <p:cNvSpPr>
            <a:spLocks noGrp="1"/>
          </p:cNvSpPr>
          <p:nvPr>
            <p:ph type="title"/>
          </p:nvPr>
        </p:nvSpPr>
        <p:spPr/>
        <p:txBody>
          <a:bodyPr/>
          <a:lstStyle/>
          <a:p>
            <a:r>
              <a:rPr lang="en-US" dirty="0"/>
              <a:t>AGENDA</a:t>
            </a:r>
          </a:p>
        </p:txBody>
      </p:sp>
      <p:sp>
        <p:nvSpPr>
          <p:cNvPr id="13" name="Text Placeholder 12">
            <a:extLst>
              <a:ext uri="{FF2B5EF4-FFF2-40B4-BE49-F238E27FC236}">
                <a16:creationId xmlns:a16="http://schemas.microsoft.com/office/drawing/2014/main" id="{288B31D3-0789-4DF4-AD20-93415472DD16}"/>
              </a:ext>
            </a:extLst>
          </p:cNvPr>
          <p:cNvSpPr>
            <a:spLocks noGrp="1"/>
          </p:cNvSpPr>
          <p:nvPr>
            <p:ph type="body" idx="21"/>
          </p:nvPr>
        </p:nvSpPr>
        <p:spPr>
          <a:xfrm>
            <a:off x="4697749" y="1958998"/>
            <a:ext cx="2881112" cy="539496"/>
          </a:xfrm>
        </p:spPr>
        <p:txBody>
          <a:bodyPr>
            <a:noAutofit/>
          </a:bodyPr>
          <a:lstStyle/>
          <a:p>
            <a:r>
              <a:rPr lang="en-US" dirty="0"/>
              <a:t>US Power Generation Market Overview</a:t>
            </a:r>
          </a:p>
        </p:txBody>
      </p:sp>
      <p:sp>
        <p:nvSpPr>
          <p:cNvPr id="32" name="Text Placeholder 31">
            <a:extLst>
              <a:ext uri="{FF2B5EF4-FFF2-40B4-BE49-F238E27FC236}">
                <a16:creationId xmlns:a16="http://schemas.microsoft.com/office/drawing/2014/main" id="{E19D2F06-5815-4EF2-9A13-83A5ABF34AC6}"/>
              </a:ext>
            </a:extLst>
          </p:cNvPr>
          <p:cNvSpPr>
            <a:spLocks noGrp="1"/>
          </p:cNvSpPr>
          <p:nvPr>
            <p:ph type="body" idx="27"/>
          </p:nvPr>
        </p:nvSpPr>
        <p:spPr>
          <a:xfrm>
            <a:off x="4697749" y="3165693"/>
            <a:ext cx="2498698" cy="539496"/>
          </a:xfrm>
        </p:spPr>
        <p:txBody>
          <a:bodyPr>
            <a:noAutofit/>
          </a:bodyPr>
          <a:lstStyle/>
          <a:p>
            <a:r>
              <a:rPr lang="en-US" dirty="0"/>
              <a:t>Growth Outlook for Wind in U.S.</a:t>
            </a:r>
          </a:p>
        </p:txBody>
      </p:sp>
      <p:sp>
        <p:nvSpPr>
          <p:cNvPr id="30" name="Text Placeholder 29">
            <a:extLst>
              <a:ext uri="{FF2B5EF4-FFF2-40B4-BE49-F238E27FC236}">
                <a16:creationId xmlns:a16="http://schemas.microsoft.com/office/drawing/2014/main" id="{B475F4D3-1586-43BE-AC84-DD98C4648AEF}"/>
              </a:ext>
            </a:extLst>
          </p:cNvPr>
          <p:cNvSpPr>
            <a:spLocks noGrp="1"/>
          </p:cNvSpPr>
          <p:nvPr>
            <p:ph type="body" idx="25"/>
          </p:nvPr>
        </p:nvSpPr>
        <p:spPr>
          <a:xfrm>
            <a:off x="4697749" y="4433459"/>
            <a:ext cx="3146990" cy="539496"/>
          </a:xfrm>
        </p:spPr>
        <p:txBody>
          <a:bodyPr>
            <a:noAutofit/>
          </a:bodyPr>
          <a:lstStyle/>
          <a:p>
            <a:r>
              <a:rPr lang="en-US" dirty="0"/>
              <a:t>Identifying Investment Opportunities</a:t>
            </a:r>
          </a:p>
        </p:txBody>
      </p:sp>
      <p:sp>
        <p:nvSpPr>
          <p:cNvPr id="4" name="Slide Number Placeholder 3">
            <a:extLst>
              <a:ext uri="{FF2B5EF4-FFF2-40B4-BE49-F238E27FC236}">
                <a16:creationId xmlns:a16="http://schemas.microsoft.com/office/drawing/2014/main" id="{298BFDA7-2AA5-49BB-B8CE-5BAAD8CFE114}"/>
              </a:ext>
            </a:extLst>
          </p:cNvPr>
          <p:cNvSpPr>
            <a:spLocks noGrp="1"/>
          </p:cNvSpPr>
          <p:nvPr>
            <p:ph type="sldNum" sz="quarter" idx="12"/>
          </p:nvPr>
        </p:nvSpPr>
        <p:spPr/>
        <p:txBody>
          <a:bodyPr/>
          <a:lstStyle/>
          <a:p>
            <a:fld id="{D9BB3731-526F-4638-85F8-715D717FFC12}" type="slidenum">
              <a:rPr lang="en-US" smtClean="0"/>
              <a:pPr/>
              <a:t>4</a:t>
            </a:fld>
            <a:endParaRPr lang="en-US" dirty="0"/>
          </a:p>
        </p:txBody>
      </p:sp>
      <p:sp>
        <p:nvSpPr>
          <p:cNvPr id="24" name="Text Placeholder 27">
            <a:extLst>
              <a:ext uri="{FF2B5EF4-FFF2-40B4-BE49-F238E27FC236}">
                <a16:creationId xmlns:a16="http://schemas.microsoft.com/office/drawing/2014/main" id="{7A42803C-547E-41DA-9911-41C9F0E86FF7}"/>
              </a:ext>
            </a:extLst>
          </p:cNvPr>
          <p:cNvSpPr>
            <a:spLocks noGrp="1"/>
          </p:cNvSpPr>
          <p:nvPr>
            <p:ph type="body" idx="23"/>
          </p:nvPr>
        </p:nvSpPr>
        <p:spPr>
          <a:xfrm>
            <a:off x="9147475" y="1955506"/>
            <a:ext cx="2498698" cy="542987"/>
          </a:xfrm>
        </p:spPr>
        <p:txBody>
          <a:bodyPr>
            <a:noAutofit/>
          </a:bodyPr>
          <a:lstStyle/>
          <a:p>
            <a:r>
              <a:rPr lang="en-US" dirty="0"/>
              <a:t>Partner Selection &amp; Investment Plan</a:t>
            </a:r>
          </a:p>
        </p:txBody>
      </p:sp>
      <p:sp>
        <p:nvSpPr>
          <p:cNvPr id="33" name="Text Placeholder 27">
            <a:extLst>
              <a:ext uri="{FF2B5EF4-FFF2-40B4-BE49-F238E27FC236}">
                <a16:creationId xmlns:a16="http://schemas.microsoft.com/office/drawing/2014/main" id="{7A42803C-547E-41DA-9911-41C9F0E86FF7}"/>
              </a:ext>
            </a:extLst>
          </p:cNvPr>
          <p:cNvSpPr>
            <a:spLocks noGrp="1"/>
          </p:cNvSpPr>
          <p:nvPr>
            <p:ph type="body" idx="23"/>
          </p:nvPr>
        </p:nvSpPr>
        <p:spPr>
          <a:xfrm>
            <a:off x="9147475" y="3160408"/>
            <a:ext cx="2498698" cy="291518"/>
          </a:xfrm>
        </p:spPr>
        <p:txBody>
          <a:bodyPr>
            <a:normAutofit/>
          </a:bodyPr>
          <a:lstStyle/>
          <a:p>
            <a:r>
              <a:rPr lang="en-US" dirty="0"/>
              <a:t>Project Reflection</a:t>
            </a:r>
          </a:p>
        </p:txBody>
      </p:sp>
      <p:pic>
        <p:nvPicPr>
          <p:cNvPr id="69" name="Picture Placeholder 68"/>
          <p:cNvPicPr>
            <a:picLocks noGrp="1" noChangeAspect="1"/>
          </p:cNvPicPr>
          <p:nvPr>
            <p:ph type="pic" sz="quarter" idx="17"/>
          </p:nvPr>
        </p:nvPicPr>
        <p:blipFill>
          <a:blip r:embed="rId5" cstate="print">
            <a:extLst>
              <a:ext uri="{28A0092B-C50C-407E-A947-70E740481C1C}">
                <a14:useLocalDpi xmlns:a14="http://schemas.microsoft.com/office/drawing/2010/main" val="0"/>
              </a:ext>
            </a:extLst>
          </a:blip>
          <a:srcRect/>
          <a:stretch>
            <a:fillRect/>
          </a:stretch>
        </p:blipFill>
        <p:spPr>
          <a:xfrm>
            <a:off x="3708661" y="1702138"/>
            <a:ext cx="731520" cy="731520"/>
          </a:xfrm>
          <a:prstGeom prst="rect">
            <a:avLst/>
          </a:prstGeom>
        </p:spPr>
      </p:pic>
      <p:pic>
        <p:nvPicPr>
          <p:cNvPr id="71" name="Picture Placeholder 70"/>
          <p:cNvPicPr>
            <a:picLocks noGrp="1" noChangeAspect="1"/>
          </p:cNvPicPr>
          <p:nvPr>
            <p:ph type="pic" sz="quarter" idx="20"/>
          </p:nvPr>
        </p:nvPicPr>
        <p:blipFill>
          <a:blip r:embed="rId6" cstate="print">
            <a:extLst>
              <a:ext uri="{28A0092B-C50C-407E-A947-70E740481C1C}">
                <a14:useLocalDpi xmlns:a14="http://schemas.microsoft.com/office/drawing/2010/main" val="0"/>
              </a:ext>
            </a:extLst>
          </a:blip>
          <a:srcRect/>
          <a:stretch>
            <a:fillRect/>
          </a:stretch>
        </p:blipFill>
        <p:spPr>
          <a:xfrm>
            <a:off x="3708661" y="2943598"/>
            <a:ext cx="731520" cy="731520"/>
          </a:xfrm>
          <a:prstGeom prst="rect">
            <a:avLst/>
          </a:prstGeom>
        </p:spPr>
      </p:pic>
      <p:pic>
        <p:nvPicPr>
          <p:cNvPr id="74" name="Picture Placeholder 73"/>
          <p:cNvPicPr>
            <a:picLocks noGrp="1" noChangeAspect="1"/>
          </p:cNvPicPr>
          <p:nvPr>
            <p:ph type="pic" sz="quarter" idx="18"/>
          </p:nvPr>
        </p:nvPicPr>
        <p:blipFill>
          <a:blip r:embed="rId7" cstate="print">
            <a:extLst>
              <a:ext uri="{28A0092B-C50C-407E-A947-70E740481C1C}">
                <a14:useLocalDpi xmlns:a14="http://schemas.microsoft.com/office/drawing/2010/main" val="0"/>
              </a:ext>
            </a:extLst>
          </a:blip>
          <a:srcRect/>
          <a:stretch>
            <a:fillRect/>
          </a:stretch>
        </p:blipFill>
        <p:spPr>
          <a:xfrm>
            <a:off x="8195513" y="1702138"/>
            <a:ext cx="731520" cy="731520"/>
          </a:xfrm>
          <a:prstGeom prst="rect">
            <a:avLst/>
          </a:prstGeom>
        </p:spPr>
      </p:pic>
      <p:sp>
        <p:nvSpPr>
          <p:cNvPr id="76" name="TextBox 75"/>
          <p:cNvSpPr txBox="1"/>
          <p:nvPr/>
        </p:nvSpPr>
        <p:spPr>
          <a:xfrm>
            <a:off x="4632426" y="1617980"/>
            <a:ext cx="332309" cy="338554"/>
          </a:xfrm>
          <a:prstGeom prst="rect">
            <a:avLst/>
          </a:prstGeom>
          <a:noFill/>
        </p:spPr>
        <p:txBody>
          <a:bodyPr wrap="square" rtlCol="0">
            <a:spAutoFit/>
          </a:bodyPr>
          <a:lstStyle/>
          <a:p>
            <a:r>
              <a:rPr lang="en-SG" sz="1600" dirty="0"/>
              <a:t>1</a:t>
            </a:r>
          </a:p>
        </p:txBody>
      </p:sp>
      <p:sp>
        <p:nvSpPr>
          <p:cNvPr id="77" name="TextBox 76"/>
          <p:cNvSpPr txBox="1"/>
          <p:nvPr/>
        </p:nvSpPr>
        <p:spPr>
          <a:xfrm>
            <a:off x="9070219" y="1612089"/>
            <a:ext cx="332309" cy="338554"/>
          </a:xfrm>
          <a:prstGeom prst="rect">
            <a:avLst/>
          </a:prstGeom>
          <a:noFill/>
        </p:spPr>
        <p:txBody>
          <a:bodyPr wrap="square" rtlCol="0">
            <a:spAutoFit/>
          </a:bodyPr>
          <a:lstStyle/>
          <a:p>
            <a:r>
              <a:rPr lang="en-SG" sz="1600" dirty="0"/>
              <a:t>4</a:t>
            </a:r>
          </a:p>
        </p:txBody>
      </p:sp>
      <p:sp>
        <p:nvSpPr>
          <p:cNvPr id="22" name="TextBox 21"/>
          <p:cNvSpPr txBox="1"/>
          <p:nvPr/>
        </p:nvSpPr>
        <p:spPr>
          <a:xfrm>
            <a:off x="9070219" y="2822210"/>
            <a:ext cx="332309" cy="338554"/>
          </a:xfrm>
          <a:prstGeom prst="rect">
            <a:avLst/>
          </a:prstGeom>
          <a:noFill/>
        </p:spPr>
        <p:txBody>
          <a:bodyPr wrap="square" rtlCol="0">
            <a:spAutoFit/>
          </a:bodyPr>
          <a:lstStyle/>
          <a:p>
            <a:r>
              <a:rPr lang="en-SG" sz="1600" dirty="0"/>
              <a:t>5</a:t>
            </a:r>
          </a:p>
        </p:txBody>
      </p:sp>
      <p:sp>
        <p:nvSpPr>
          <p:cNvPr id="25" name="TextBox 24"/>
          <p:cNvSpPr txBox="1"/>
          <p:nvPr/>
        </p:nvSpPr>
        <p:spPr>
          <a:xfrm>
            <a:off x="4632427" y="4092484"/>
            <a:ext cx="332309" cy="338554"/>
          </a:xfrm>
          <a:prstGeom prst="rect">
            <a:avLst/>
          </a:prstGeom>
          <a:noFill/>
        </p:spPr>
        <p:txBody>
          <a:bodyPr wrap="square" rtlCol="0">
            <a:spAutoFit/>
          </a:bodyPr>
          <a:lstStyle/>
          <a:p>
            <a:r>
              <a:rPr lang="en-SG" sz="1600" dirty="0"/>
              <a:t>3</a:t>
            </a:r>
          </a:p>
        </p:txBody>
      </p:sp>
      <p:sp>
        <p:nvSpPr>
          <p:cNvPr id="26" name="TextBox 25"/>
          <p:cNvSpPr txBox="1"/>
          <p:nvPr/>
        </p:nvSpPr>
        <p:spPr>
          <a:xfrm>
            <a:off x="4632427" y="2822210"/>
            <a:ext cx="332309" cy="338554"/>
          </a:xfrm>
          <a:prstGeom prst="rect">
            <a:avLst/>
          </a:prstGeom>
          <a:noFill/>
        </p:spPr>
        <p:txBody>
          <a:bodyPr wrap="square" rtlCol="0">
            <a:spAutoFit/>
          </a:bodyPr>
          <a:lstStyle/>
          <a:p>
            <a:r>
              <a:rPr lang="en-SG" sz="1600" dirty="0"/>
              <a:t>2</a:t>
            </a:r>
          </a:p>
        </p:txBody>
      </p:sp>
    </p:spTree>
    <p:extLst>
      <p:ext uri="{BB962C8B-B14F-4D97-AF65-F5344CB8AC3E}">
        <p14:creationId xmlns:p14="http://schemas.microsoft.com/office/powerpoint/2010/main" val="39683211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EAD1BA9-BAC1-467A-8BAC-793E25FD0327}"/>
              </a:ext>
            </a:extLst>
          </p:cNvPr>
          <p:cNvSpPr>
            <a:spLocks noGrp="1"/>
          </p:cNvSpPr>
          <p:nvPr>
            <p:ph type="title"/>
          </p:nvPr>
        </p:nvSpPr>
        <p:spPr>
          <a:xfrm>
            <a:off x="839788" y="2839695"/>
            <a:ext cx="5957012" cy="2113385"/>
          </a:xfrm>
        </p:spPr>
        <p:txBody>
          <a:bodyPr>
            <a:noAutofit/>
          </a:bodyPr>
          <a:lstStyle/>
          <a:p>
            <a:r>
              <a:rPr lang="en-US" sz="4800" dirty="0"/>
              <a:t>U.S. Power Generation Market Overview</a:t>
            </a:r>
          </a:p>
        </p:txBody>
      </p:sp>
      <p:sp>
        <p:nvSpPr>
          <p:cNvPr id="5" name="Text Placeholder 4">
            <a:extLst>
              <a:ext uri="{FF2B5EF4-FFF2-40B4-BE49-F238E27FC236}">
                <a16:creationId xmlns:a16="http://schemas.microsoft.com/office/drawing/2014/main" id="{7D737F10-2132-4FCD-BB98-D6C7C441C0EC}"/>
              </a:ext>
            </a:extLst>
          </p:cNvPr>
          <p:cNvSpPr>
            <a:spLocks noGrp="1"/>
          </p:cNvSpPr>
          <p:nvPr>
            <p:ph type="body" sz="quarter" idx="15"/>
          </p:nvPr>
        </p:nvSpPr>
        <p:spPr>
          <a:xfrm>
            <a:off x="839788" y="5158018"/>
            <a:ext cx="5957012" cy="899882"/>
          </a:xfrm>
        </p:spPr>
        <p:txBody>
          <a:bodyPr/>
          <a:lstStyle/>
          <a:p>
            <a:endParaRPr lang="en-US" dirty="0"/>
          </a:p>
        </p:txBody>
      </p:sp>
      <p:sp>
        <p:nvSpPr>
          <p:cNvPr id="4" name="Slide Number Placeholder 3">
            <a:extLst>
              <a:ext uri="{FF2B5EF4-FFF2-40B4-BE49-F238E27FC236}">
                <a16:creationId xmlns:a16="http://schemas.microsoft.com/office/drawing/2014/main" id="{C5AECA88-F863-4C00-BD8F-C9174D4B3BCD}"/>
              </a:ext>
            </a:extLst>
          </p:cNvPr>
          <p:cNvSpPr>
            <a:spLocks noGrp="1"/>
          </p:cNvSpPr>
          <p:nvPr>
            <p:ph type="sldNum" sz="quarter" idx="12"/>
          </p:nvPr>
        </p:nvSpPr>
        <p:spPr/>
        <p:txBody>
          <a:bodyPr/>
          <a:lstStyle/>
          <a:p>
            <a:fld id="{D9BB3731-526F-4638-85F8-715D717FFC12}" type="slidenum">
              <a:rPr lang="en-US" smtClean="0"/>
              <a:pPr/>
              <a:t>5</a:t>
            </a:fld>
            <a:endParaRPr lang="en-US" dirty="0"/>
          </a:p>
        </p:txBody>
      </p:sp>
    </p:spTree>
    <p:extLst>
      <p:ext uri="{BB962C8B-B14F-4D97-AF65-F5344CB8AC3E}">
        <p14:creationId xmlns:p14="http://schemas.microsoft.com/office/powerpoint/2010/main" val="26167730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9BB3731-526F-4638-85F8-715D717FFC12}" type="slidenum">
              <a:rPr lang="en-US" noProof="0" smtClean="0"/>
              <a:t>6</a:t>
            </a:fld>
            <a:endParaRPr lang="en-US" noProof="0" dirty="0"/>
          </a:p>
        </p:txBody>
      </p:sp>
      <p:sp>
        <p:nvSpPr>
          <p:cNvPr id="3" name="Title 2"/>
          <p:cNvSpPr>
            <a:spLocks noGrp="1"/>
          </p:cNvSpPr>
          <p:nvPr>
            <p:ph type="title"/>
          </p:nvPr>
        </p:nvSpPr>
        <p:spPr/>
        <p:txBody>
          <a:bodyPr>
            <a:normAutofit/>
          </a:bodyPr>
          <a:lstStyle/>
          <a:p>
            <a:r>
              <a:rPr lang="en-SG" sz="2800" dirty="0"/>
              <a:t>Market Sizing</a:t>
            </a:r>
          </a:p>
        </p:txBody>
      </p:sp>
      <p:sp>
        <p:nvSpPr>
          <p:cNvPr id="5" name="Oval 4"/>
          <p:cNvSpPr/>
          <p:nvPr/>
        </p:nvSpPr>
        <p:spPr>
          <a:xfrm>
            <a:off x="419100" y="1980587"/>
            <a:ext cx="4533900" cy="4533900"/>
          </a:xfrm>
          <a:prstGeom prst="ellipse">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9" name="Oval 8"/>
          <p:cNvSpPr/>
          <p:nvPr/>
        </p:nvSpPr>
        <p:spPr>
          <a:xfrm>
            <a:off x="976807" y="3096000"/>
            <a:ext cx="3418487" cy="341848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0" name="Oval 9"/>
          <p:cNvSpPr/>
          <p:nvPr/>
        </p:nvSpPr>
        <p:spPr>
          <a:xfrm>
            <a:off x="1614553" y="4371493"/>
            <a:ext cx="2142994" cy="2142994"/>
          </a:xfrm>
          <a:prstGeom prst="ellipse">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nvGrpSpPr>
          <p:cNvPr id="22" name="Group 21"/>
          <p:cNvGrpSpPr/>
          <p:nvPr/>
        </p:nvGrpSpPr>
        <p:grpSpPr>
          <a:xfrm>
            <a:off x="2686050" y="2500904"/>
            <a:ext cx="2669381" cy="104776"/>
            <a:chOff x="2686050" y="3190515"/>
            <a:chExt cx="3462338" cy="104776"/>
          </a:xfrm>
        </p:grpSpPr>
        <p:cxnSp>
          <p:nvCxnSpPr>
            <p:cNvPr id="14" name="Straight Connector 13"/>
            <p:cNvCxnSpPr/>
            <p:nvPr/>
          </p:nvCxnSpPr>
          <p:spPr>
            <a:xfrm>
              <a:off x="2686050" y="3248025"/>
              <a:ext cx="3409950" cy="0"/>
            </a:xfrm>
            <a:prstGeom prst="line">
              <a:avLst/>
            </a:prstGeom>
            <a:ln>
              <a:solidFill>
                <a:srgbClr val="000000"/>
              </a:solidFill>
            </a:ln>
          </p:spPr>
          <p:style>
            <a:lnRef idx="1">
              <a:schemeClr val="accent1"/>
            </a:lnRef>
            <a:fillRef idx="0">
              <a:schemeClr val="accent1"/>
            </a:fillRef>
            <a:effectRef idx="0">
              <a:schemeClr val="accent1"/>
            </a:effectRef>
            <a:fontRef idx="minor">
              <a:schemeClr val="tx1"/>
            </a:fontRef>
          </p:style>
        </p:cxnSp>
        <p:sp>
          <p:nvSpPr>
            <p:cNvPr id="19" name="Oval 18"/>
            <p:cNvSpPr/>
            <p:nvPr/>
          </p:nvSpPr>
          <p:spPr>
            <a:xfrm>
              <a:off x="6043612" y="3190515"/>
              <a:ext cx="104776" cy="104776"/>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grpSp>
        <p:nvGrpSpPr>
          <p:cNvPr id="18" name="Group 17"/>
          <p:cNvGrpSpPr/>
          <p:nvPr/>
        </p:nvGrpSpPr>
        <p:grpSpPr>
          <a:xfrm>
            <a:off x="2686050" y="4040416"/>
            <a:ext cx="2669381" cy="104776"/>
            <a:chOff x="2686050" y="4066814"/>
            <a:chExt cx="3462338" cy="104776"/>
          </a:xfrm>
        </p:grpSpPr>
        <p:cxnSp>
          <p:nvCxnSpPr>
            <p:cNvPr id="15" name="Straight Connector 14"/>
            <p:cNvCxnSpPr/>
            <p:nvPr/>
          </p:nvCxnSpPr>
          <p:spPr>
            <a:xfrm>
              <a:off x="2686050" y="4124325"/>
              <a:ext cx="3409950" cy="0"/>
            </a:xfrm>
            <a:prstGeom prst="line">
              <a:avLst/>
            </a:prstGeom>
            <a:ln>
              <a:solidFill>
                <a:srgbClr val="000000"/>
              </a:solidFill>
            </a:ln>
          </p:spPr>
          <p:style>
            <a:lnRef idx="1">
              <a:schemeClr val="accent1"/>
            </a:lnRef>
            <a:fillRef idx="0">
              <a:schemeClr val="accent1"/>
            </a:fillRef>
            <a:effectRef idx="0">
              <a:schemeClr val="accent1"/>
            </a:effectRef>
            <a:fontRef idx="minor">
              <a:schemeClr val="tx1"/>
            </a:fontRef>
          </p:style>
        </p:cxnSp>
        <p:sp>
          <p:nvSpPr>
            <p:cNvPr id="20" name="Oval 19"/>
            <p:cNvSpPr/>
            <p:nvPr/>
          </p:nvSpPr>
          <p:spPr>
            <a:xfrm>
              <a:off x="6043612" y="4066814"/>
              <a:ext cx="104776" cy="104776"/>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grpSp>
        <p:nvGrpSpPr>
          <p:cNvPr id="17" name="Group 16"/>
          <p:cNvGrpSpPr/>
          <p:nvPr/>
        </p:nvGrpSpPr>
        <p:grpSpPr>
          <a:xfrm>
            <a:off x="2686050" y="5431219"/>
            <a:ext cx="2669381" cy="104776"/>
            <a:chOff x="2686050" y="4939771"/>
            <a:chExt cx="3462338" cy="104776"/>
          </a:xfrm>
        </p:grpSpPr>
        <p:cxnSp>
          <p:nvCxnSpPr>
            <p:cNvPr id="16" name="Straight Connector 15"/>
            <p:cNvCxnSpPr/>
            <p:nvPr/>
          </p:nvCxnSpPr>
          <p:spPr>
            <a:xfrm>
              <a:off x="2686050" y="5000625"/>
              <a:ext cx="3409950" cy="0"/>
            </a:xfrm>
            <a:prstGeom prst="line">
              <a:avLst/>
            </a:prstGeom>
            <a:ln>
              <a:solidFill>
                <a:srgbClr val="000000"/>
              </a:solidFill>
            </a:ln>
          </p:spPr>
          <p:style>
            <a:lnRef idx="1">
              <a:schemeClr val="accent1"/>
            </a:lnRef>
            <a:fillRef idx="0">
              <a:schemeClr val="accent1"/>
            </a:fillRef>
            <a:effectRef idx="0">
              <a:schemeClr val="accent1"/>
            </a:effectRef>
            <a:fontRef idx="minor">
              <a:schemeClr val="tx1"/>
            </a:fontRef>
          </p:style>
        </p:cxnSp>
        <p:sp>
          <p:nvSpPr>
            <p:cNvPr id="21" name="Oval 20"/>
            <p:cNvSpPr/>
            <p:nvPr/>
          </p:nvSpPr>
          <p:spPr>
            <a:xfrm>
              <a:off x="6043612" y="4939771"/>
              <a:ext cx="104776" cy="104776"/>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sp>
        <p:nvSpPr>
          <p:cNvPr id="26" name="TextBox 25"/>
          <p:cNvSpPr txBox="1"/>
          <p:nvPr/>
        </p:nvSpPr>
        <p:spPr>
          <a:xfrm>
            <a:off x="5530020" y="2228450"/>
            <a:ext cx="6302685" cy="1061829"/>
          </a:xfrm>
          <a:prstGeom prst="rect">
            <a:avLst/>
          </a:prstGeom>
          <a:noFill/>
        </p:spPr>
        <p:txBody>
          <a:bodyPr wrap="square" rtlCol="0">
            <a:spAutoFit/>
          </a:bodyPr>
          <a:lstStyle/>
          <a:p>
            <a:r>
              <a:rPr lang="en-SG" sz="2100" b="1" u="sng" dirty="0">
                <a:solidFill>
                  <a:srgbClr val="000000"/>
                </a:solidFill>
              </a:rPr>
              <a:t>Total Addressable Market</a:t>
            </a:r>
          </a:p>
          <a:p>
            <a:r>
              <a:rPr lang="en-SG" sz="2100" dirty="0">
                <a:solidFill>
                  <a:srgbClr val="000000"/>
                </a:solidFill>
              </a:rPr>
              <a:t>Global renewable energy market size: US$1,031b (2022)</a:t>
            </a:r>
          </a:p>
          <a:p>
            <a:r>
              <a:rPr lang="en-SG" sz="2100" dirty="0">
                <a:solidFill>
                  <a:srgbClr val="000000"/>
                </a:solidFill>
              </a:rPr>
              <a:t>CAGR: 8.6% (2022-2030)</a:t>
            </a:r>
          </a:p>
        </p:txBody>
      </p:sp>
      <p:sp>
        <p:nvSpPr>
          <p:cNvPr id="27" name="TextBox 26"/>
          <p:cNvSpPr txBox="1"/>
          <p:nvPr/>
        </p:nvSpPr>
        <p:spPr>
          <a:xfrm>
            <a:off x="5530021" y="3755973"/>
            <a:ext cx="5517474" cy="1061829"/>
          </a:xfrm>
          <a:prstGeom prst="rect">
            <a:avLst/>
          </a:prstGeom>
          <a:noFill/>
        </p:spPr>
        <p:txBody>
          <a:bodyPr wrap="square" rtlCol="0">
            <a:spAutoFit/>
          </a:bodyPr>
          <a:lstStyle/>
          <a:p>
            <a:r>
              <a:rPr lang="en-SG" sz="2100" b="1" u="sng" dirty="0">
                <a:solidFill>
                  <a:srgbClr val="000000"/>
                </a:solidFill>
              </a:rPr>
              <a:t>Serviceable Available Market</a:t>
            </a:r>
          </a:p>
          <a:p>
            <a:r>
              <a:rPr lang="en-SG" sz="2100" dirty="0">
                <a:solidFill>
                  <a:srgbClr val="000000"/>
                </a:solidFill>
              </a:rPr>
              <a:t>Global wind energy market size: US$78b (2021) </a:t>
            </a:r>
          </a:p>
          <a:p>
            <a:r>
              <a:rPr lang="en-SG" sz="2100" dirty="0">
                <a:solidFill>
                  <a:srgbClr val="000000"/>
                </a:solidFill>
              </a:rPr>
              <a:t>CAGR: 9.4% (2021-2030)</a:t>
            </a:r>
          </a:p>
        </p:txBody>
      </p:sp>
      <p:sp>
        <p:nvSpPr>
          <p:cNvPr id="28" name="TextBox 27"/>
          <p:cNvSpPr txBox="1"/>
          <p:nvPr/>
        </p:nvSpPr>
        <p:spPr>
          <a:xfrm>
            <a:off x="5530021" y="5138130"/>
            <a:ext cx="5246184" cy="1061829"/>
          </a:xfrm>
          <a:prstGeom prst="rect">
            <a:avLst/>
          </a:prstGeom>
          <a:noFill/>
        </p:spPr>
        <p:txBody>
          <a:bodyPr wrap="square" rtlCol="0">
            <a:spAutoFit/>
          </a:bodyPr>
          <a:lstStyle/>
          <a:p>
            <a:r>
              <a:rPr lang="en-SG" sz="2100" b="1" u="sng" dirty="0">
                <a:solidFill>
                  <a:srgbClr val="000000"/>
                </a:solidFill>
              </a:rPr>
              <a:t>Serviceable Obtainable Market</a:t>
            </a:r>
          </a:p>
          <a:p>
            <a:r>
              <a:rPr lang="en-SG" sz="2100" dirty="0">
                <a:solidFill>
                  <a:srgbClr val="000000"/>
                </a:solidFill>
              </a:rPr>
              <a:t>US wind energy market size: US$19b (2020)</a:t>
            </a:r>
          </a:p>
          <a:p>
            <a:r>
              <a:rPr lang="en-SG" sz="2100" dirty="0">
                <a:solidFill>
                  <a:srgbClr val="000000"/>
                </a:solidFill>
              </a:rPr>
              <a:t>CAGR: 5.9% (2022-2027)</a:t>
            </a:r>
          </a:p>
        </p:txBody>
      </p:sp>
      <p:sp>
        <p:nvSpPr>
          <p:cNvPr id="4" name="TextBox 3"/>
          <p:cNvSpPr txBox="1"/>
          <p:nvPr/>
        </p:nvSpPr>
        <p:spPr>
          <a:xfrm>
            <a:off x="2249766" y="2202660"/>
            <a:ext cx="872569" cy="369332"/>
          </a:xfrm>
          <a:prstGeom prst="rect">
            <a:avLst/>
          </a:prstGeom>
          <a:noFill/>
        </p:spPr>
        <p:txBody>
          <a:bodyPr wrap="square" rtlCol="0">
            <a:spAutoFit/>
          </a:bodyPr>
          <a:lstStyle/>
          <a:p>
            <a:pPr algn="ctr"/>
            <a:r>
              <a:rPr lang="en-SG" b="1" dirty="0">
                <a:solidFill>
                  <a:srgbClr val="000000"/>
                </a:solidFill>
              </a:rPr>
              <a:t>TAM</a:t>
            </a:r>
          </a:p>
        </p:txBody>
      </p:sp>
      <p:sp>
        <p:nvSpPr>
          <p:cNvPr id="23" name="TextBox 22"/>
          <p:cNvSpPr txBox="1"/>
          <p:nvPr/>
        </p:nvSpPr>
        <p:spPr>
          <a:xfrm>
            <a:off x="2249766" y="3718744"/>
            <a:ext cx="872569" cy="369332"/>
          </a:xfrm>
          <a:prstGeom prst="rect">
            <a:avLst/>
          </a:prstGeom>
          <a:noFill/>
        </p:spPr>
        <p:txBody>
          <a:bodyPr wrap="square" rtlCol="0">
            <a:spAutoFit/>
          </a:bodyPr>
          <a:lstStyle/>
          <a:p>
            <a:pPr algn="ctr"/>
            <a:r>
              <a:rPr lang="en-SG" b="1" dirty="0">
                <a:solidFill>
                  <a:schemeClr val="bg1"/>
                </a:solidFill>
              </a:rPr>
              <a:t>SAM</a:t>
            </a:r>
          </a:p>
        </p:txBody>
      </p:sp>
      <p:sp>
        <p:nvSpPr>
          <p:cNvPr id="24" name="TextBox 23"/>
          <p:cNvSpPr txBox="1"/>
          <p:nvPr/>
        </p:nvSpPr>
        <p:spPr>
          <a:xfrm>
            <a:off x="2249766" y="5054859"/>
            <a:ext cx="872569" cy="369332"/>
          </a:xfrm>
          <a:prstGeom prst="rect">
            <a:avLst/>
          </a:prstGeom>
          <a:noFill/>
        </p:spPr>
        <p:txBody>
          <a:bodyPr wrap="square" rtlCol="0">
            <a:spAutoFit/>
          </a:bodyPr>
          <a:lstStyle/>
          <a:p>
            <a:pPr algn="ctr"/>
            <a:r>
              <a:rPr lang="en-SG" b="1" dirty="0">
                <a:solidFill>
                  <a:schemeClr val="bg1"/>
                </a:solidFill>
              </a:rPr>
              <a:t>SOM</a:t>
            </a:r>
          </a:p>
        </p:txBody>
      </p:sp>
    </p:spTree>
    <p:extLst>
      <p:ext uri="{BB962C8B-B14F-4D97-AF65-F5344CB8AC3E}">
        <p14:creationId xmlns:p14="http://schemas.microsoft.com/office/powerpoint/2010/main" val="10687244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9BB3731-526F-4638-85F8-715D717FFC12}" type="slidenum">
              <a:rPr lang="en-US" noProof="0" smtClean="0"/>
              <a:t>7</a:t>
            </a:fld>
            <a:endParaRPr lang="en-US" noProof="0" dirty="0"/>
          </a:p>
        </p:txBody>
      </p:sp>
      <p:sp>
        <p:nvSpPr>
          <p:cNvPr id="3" name="Title 2"/>
          <p:cNvSpPr>
            <a:spLocks noGrp="1"/>
          </p:cNvSpPr>
          <p:nvPr>
            <p:ph type="title"/>
          </p:nvPr>
        </p:nvSpPr>
        <p:spPr>
          <a:xfrm>
            <a:off x="455100" y="365125"/>
            <a:ext cx="11353800" cy="1187811"/>
          </a:xfrm>
        </p:spPr>
        <p:txBody>
          <a:bodyPr>
            <a:noAutofit/>
          </a:bodyPr>
          <a:lstStyle/>
          <a:p>
            <a:r>
              <a:rPr lang="en-SG" sz="2800" dirty="0"/>
              <a:t>Globally, U.S. ranked 2</a:t>
            </a:r>
            <a:r>
              <a:rPr lang="en-SG" sz="2800" baseline="30000" dirty="0"/>
              <a:t>nd</a:t>
            </a:r>
            <a:r>
              <a:rPr lang="en-SG" sz="2800" dirty="0"/>
              <a:t> in annual and cumulative total wind power capacity additions in 2021. </a:t>
            </a:r>
          </a:p>
        </p:txBody>
      </p:sp>
      <p:sp>
        <p:nvSpPr>
          <p:cNvPr id="31" name="Footer Placeholder 2">
            <a:extLst>
              <a:ext uri="{FF2B5EF4-FFF2-40B4-BE49-F238E27FC236}">
                <a16:creationId xmlns:a16="http://schemas.microsoft.com/office/drawing/2014/main" id="{1CB68A50-8C3B-4ABB-8E3E-121FFCFE44DD}"/>
              </a:ext>
            </a:extLst>
          </p:cNvPr>
          <p:cNvSpPr txBox="1">
            <a:spLocks/>
          </p:cNvSpPr>
          <p:nvPr/>
        </p:nvSpPr>
        <p:spPr>
          <a:xfrm>
            <a:off x="839788" y="6244836"/>
            <a:ext cx="4679742" cy="207892"/>
          </a:xfrm>
          <a:prstGeom prst="rect">
            <a:avLst/>
          </a:prstGeom>
        </p:spPr>
        <p:txBody>
          <a:bodyPr vert="horz" lIns="0" tIns="0" rIns="0" bIns="0" rtlCol="0" anchor="ctr" anchorCtr="0"/>
          <a:lstStyle>
            <a:defPPr>
              <a:defRPr lang="ru-RU"/>
            </a:defPPr>
            <a:lvl1pPr marL="0" algn="l" defTabSz="914400" rtl="0" eaLnBrk="1" latinLnBrk="0" hangingPunct="1">
              <a:defRPr sz="1000" i="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Source: U.S. Department of Energy, Office of Energy Efficiency and Renewable Energy</a:t>
            </a:r>
          </a:p>
        </p:txBody>
      </p:sp>
      <p:sp>
        <p:nvSpPr>
          <p:cNvPr id="6" name="TextBox 5"/>
          <p:cNvSpPr txBox="1"/>
          <p:nvPr/>
        </p:nvSpPr>
        <p:spPr>
          <a:xfrm>
            <a:off x="7926937" y="2500750"/>
            <a:ext cx="3426863" cy="3046988"/>
          </a:xfrm>
          <a:prstGeom prst="rect">
            <a:avLst/>
          </a:prstGeom>
          <a:noFill/>
        </p:spPr>
        <p:txBody>
          <a:bodyPr wrap="square" rtlCol="0">
            <a:spAutoFit/>
          </a:bodyPr>
          <a:lstStyle/>
          <a:p>
            <a:pPr marL="285750" indent="-285750">
              <a:buFont typeface="Arial" panose="020B0604020202020204" pitchFamily="34" charset="0"/>
              <a:buChar char="•"/>
            </a:pPr>
            <a:r>
              <a:rPr lang="en-SG" sz="2400" dirty="0">
                <a:solidFill>
                  <a:srgbClr val="000000"/>
                </a:solidFill>
              </a:rPr>
              <a:t>Global wind additions totalled over 94 GW of newly added capacity</a:t>
            </a:r>
          </a:p>
          <a:p>
            <a:pPr marL="285750" indent="-285750">
              <a:buFont typeface="Arial" panose="020B0604020202020204" pitchFamily="34" charset="0"/>
              <a:buChar char="•"/>
            </a:pPr>
            <a:endParaRPr lang="en-SG" sz="2400" dirty="0">
              <a:solidFill>
                <a:srgbClr val="000000"/>
              </a:solidFill>
            </a:endParaRPr>
          </a:p>
          <a:p>
            <a:pPr marL="285750" indent="-285750">
              <a:buFont typeface="Arial" panose="020B0604020202020204" pitchFamily="34" charset="0"/>
              <a:buChar char="•"/>
            </a:pPr>
            <a:r>
              <a:rPr lang="en-SG" sz="2400" dirty="0">
                <a:solidFill>
                  <a:srgbClr val="000000"/>
                </a:solidFill>
              </a:rPr>
              <a:t>U.S. remains a distant second to China in annual and cumulative capacity.</a:t>
            </a:r>
          </a:p>
        </p:txBody>
      </p:sp>
      <p:graphicFrame>
        <p:nvGraphicFramePr>
          <p:cNvPr id="9" name="Table 8"/>
          <p:cNvGraphicFramePr>
            <a:graphicFrameLocks noGrp="1"/>
          </p:cNvGraphicFramePr>
          <p:nvPr>
            <p:extLst>
              <p:ext uri="{D42A27DB-BD31-4B8C-83A1-F6EECF244321}">
                <p14:modId xmlns:p14="http://schemas.microsoft.com/office/powerpoint/2010/main" val="686527779"/>
              </p:ext>
            </p:extLst>
          </p:nvPr>
        </p:nvGraphicFramePr>
        <p:xfrm>
          <a:off x="682891" y="2076920"/>
          <a:ext cx="3170238" cy="3846429"/>
        </p:xfrm>
        <a:graphic>
          <a:graphicData uri="http://schemas.openxmlformats.org/drawingml/2006/table">
            <a:tbl>
              <a:tblPr firstRow="1" bandRow="1">
                <a:tableStyleId>{073A0DAA-6AF3-43AB-8588-CEC1D06C72B9}</a:tableStyleId>
              </a:tblPr>
              <a:tblGrid>
                <a:gridCol w="1867709">
                  <a:extLst>
                    <a:ext uri="{9D8B030D-6E8A-4147-A177-3AD203B41FA5}">
                      <a16:colId xmlns:a16="http://schemas.microsoft.com/office/drawing/2014/main" val="20000"/>
                    </a:ext>
                  </a:extLst>
                </a:gridCol>
                <a:gridCol w="1302529">
                  <a:extLst>
                    <a:ext uri="{9D8B030D-6E8A-4147-A177-3AD203B41FA5}">
                      <a16:colId xmlns:a16="http://schemas.microsoft.com/office/drawing/2014/main" val="20001"/>
                    </a:ext>
                  </a:extLst>
                </a:gridCol>
              </a:tblGrid>
              <a:tr h="549489">
                <a:tc gridSpan="2">
                  <a:txBody>
                    <a:bodyPr/>
                    <a:lstStyle/>
                    <a:p>
                      <a:pPr algn="ctr"/>
                      <a:r>
                        <a:rPr lang="en-SG" sz="1600" dirty="0"/>
                        <a:t>Annual Capacity </a:t>
                      </a:r>
                    </a:p>
                    <a:p>
                      <a:pPr algn="ctr"/>
                      <a:r>
                        <a:rPr lang="en-SG" sz="1600" dirty="0"/>
                        <a:t>(2021, GW)</a:t>
                      </a:r>
                      <a:endParaRPr lang="en-SG" sz="1600" dirty="0">
                        <a:solidFill>
                          <a:srgbClr val="000000"/>
                        </a:solidFill>
                      </a:endParaRPr>
                    </a:p>
                  </a:txBody>
                  <a:tcPr marL="0" marR="0" marT="0" marB="0"/>
                </a:tc>
                <a:tc hMerge="1">
                  <a:txBody>
                    <a:bodyPr/>
                    <a:lstStyle/>
                    <a:p>
                      <a:endParaRPr lang="en-SG" dirty="0"/>
                    </a:p>
                  </a:txBody>
                  <a:tcPr/>
                </a:tc>
                <a:extLst>
                  <a:ext uri="{0D108BD9-81ED-4DB2-BD59-A6C34878D82A}">
                    <a16:rowId xmlns:a16="http://schemas.microsoft.com/office/drawing/2014/main" val="10000"/>
                  </a:ext>
                </a:extLst>
              </a:tr>
              <a:tr h="274745">
                <a:tc>
                  <a:txBody>
                    <a:bodyPr/>
                    <a:lstStyle/>
                    <a:p>
                      <a:pPr algn="ctr"/>
                      <a:r>
                        <a:rPr lang="en-SG" sz="1600" dirty="0">
                          <a:solidFill>
                            <a:srgbClr val="000000"/>
                          </a:solidFill>
                        </a:rPr>
                        <a:t>China</a:t>
                      </a:r>
                    </a:p>
                  </a:txBody>
                  <a:tcPr marL="0" marR="0" marT="0" marB="0"/>
                </a:tc>
                <a:tc>
                  <a:txBody>
                    <a:bodyPr/>
                    <a:lstStyle/>
                    <a:p>
                      <a:pPr algn="ctr"/>
                      <a:r>
                        <a:rPr lang="en-SG" sz="1600" dirty="0">
                          <a:solidFill>
                            <a:srgbClr val="000000"/>
                          </a:solidFill>
                        </a:rPr>
                        <a:t>47.6</a:t>
                      </a:r>
                    </a:p>
                  </a:txBody>
                  <a:tcPr marL="0" marR="0" marT="0" marB="0"/>
                </a:tc>
                <a:extLst>
                  <a:ext uri="{0D108BD9-81ED-4DB2-BD59-A6C34878D82A}">
                    <a16:rowId xmlns:a16="http://schemas.microsoft.com/office/drawing/2014/main" val="10001"/>
                  </a:ext>
                </a:extLst>
              </a:tr>
              <a:tr h="274745">
                <a:tc>
                  <a:txBody>
                    <a:bodyPr/>
                    <a:lstStyle/>
                    <a:p>
                      <a:pPr algn="ctr"/>
                      <a:r>
                        <a:rPr lang="en-SG" sz="1600" b="1" dirty="0">
                          <a:solidFill>
                            <a:schemeClr val="accent2"/>
                          </a:solidFill>
                        </a:rPr>
                        <a:t>United States</a:t>
                      </a:r>
                    </a:p>
                  </a:txBody>
                  <a:tcPr marL="0" marR="0" marT="0" marB="0"/>
                </a:tc>
                <a:tc>
                  <a:txBody>
                    <a:bodyPr/>
                    <a:lstStyle/>
                    <a:p>
                      <a:pPr algn="ctr"/>
                      <a:r>
                        <a:rPr lang="en-SG" sz="1600" b="1" dirty="0">
                          <a:solidFill>
                            <a:schemeClr val="accent2"/>
                          </a:solidFill>
                        </a:rPr>
                        <a:t>13.4</a:t>
                      </a:r>
                    </a:p>
                  </a:txBody>
                  <a:tcPr marL="0" marR="0" marT="0" marB="0"/>
                </a:tc>
                <a:extLst>
                  <a:ext uri="{0D108BD9-81ED-4DB2-BD59-A6C34878D82A}">
                    <a16:rowId xmlns:a16="http://schemas.microsoft.com/office/drawing/2014/main" val="10002"/>
                  </a:ext>
                </a:extLst>
              </a:tr>
              <a:tr h="274745">
                <a:tc>
                  <a:txBody>
                    <a:bodyPr/>
                    <a:lstStyle/>
                    <a:p>
                      <a:pPr algn="ctr"/>
                      <a:r>
                        <a:rPr lang="en-SG" sz="1600" dirty="0">
                          <a:solidFill>
                            <a:srgbClr val="000000"/>
                          </a:solidFill>
                        </a:rPr>
                        <a:t>Brazil</a:t>
                      </a:r>
                    </a:p>
                  </a:txBody>
                  <a:tcPr marL="0" marR="0" marT="0" marB="0"/>
                </a:tc>
                <a:tc>
                  <a:txBody>
                    <a:bodyPr/>
                    <a:lstStyle/>
                    <a:p>
                      <a:pPr algn="ctr"/>
                      <a:r>
                        <a:rPr lang="en-SG" sz="1600" dirty="0">
                          <a:solidFill>
                            <a:srgbClr val="000000"/>
                          </a:solidFill>
                        </a:rPr>
                        <a:t>3.8</a:t>
                      </a:r>
                    </a:p>
                  </a:txBody>
                  <a:tcPr marL="0" marR="0" marT="0" marB="0"/>
                </a:tc>
                <a:extLst>
                  <a:ext uri="{0D108BD9-81ED-4DB2-BD59-A6C34878D82A}">
                    <a16:rowId xmlns:a16="http://schemas.microsoft.com/office/drawing/2014/main" val="10003"/>
                  </a:ext>
                </a:extLst>
              </a:tr>
              <a:tr h="274745">
                <a:tc>
                  <a:txBody>
                    <a:bodyPr/>
                    <a:lstStyle/>
                    <a:p>
                      <a:pPr algn="ctr"/>
                      <a:r>
                        <a:rPr lang="en-SG" sz="1600" dirty="0">
                          <a:solidFill>
                            <a:srgbClr val="000000"/>
                          </a:solidFill>
                        </a:rPr>
                        <a:t>Vietnam</a:t>
                      </a:r>
                    </a:p>
                  </a:txBody>
                  <a:tcPr marL="0" marR="0" marT="0" marB="0"/>
                </a:tc>
                <a:tc>
                  <a:txBody>
                    <a:bodyPr/>
                    <a:lstStyle/>
                    <a:p>
                      <a:pPr algn="ctr"/>
                      <a:r>
                        <a:rPr lang="en-SG" sz="1600" dirty="0">
                          <a:solidFill>
                            <a:srgbClr val="000000"/>
                          </a:solidFill>
                        </a:rPr>
                        <a:t>3.5</a:t>
                      </a:r>
                    </a:p>
                  </a:txBody>
                  <a:tcPr marL="0" marR="0" marT="0" marB="0"/>
                </a:tc>
                <a:extLst>
                  <a:ext uri="{0D108BD9-81ED-4DB2-BD59-A6C34878D82A}">
                    <a16:rowId xmlns:a16="http://schemas.microsoft.com/office/drawing/2014/main" val="10004"/>
                  </a:ext>
                </a:extLst>
              </a:tr>
              <a:tr h="274745">
                <a:tc>
                  <a:txBody>
                    <a:bodyPr/>
                    <a:lstStyle/>
                    <a:p>
                      <a:pPr algn="ctr"/>
                      <a:r>
                        <a:rPr lang="en-SG" sz="1600" dirty="0">
                          <a:solidFill>
                            <a:srgbClr val="000000"/>
                          </a:solidFill>
                        </a:rPr>
                        <a:t>United Kingdom</a:t>
                      </a:r>
                    </a:p>
                  </a:txBody>
                  <a:tcPr marL="0" marR="0" marT="0" marB="0"/>
                </a:tc>
                <a:tc>
                  <a:txBody>
                    <a:bodyPr/>
                    <a:lstStyle/>
                    <a:p>
                      <a:pPr algn="ctr"/>
                      <a:r>
                        <a:rPr lang="en-SG" sz="1600" dirty="0">
                          <a:solidFill>
                            <a:srgbClr val="000000"/>
                          </a:solidFill>
                        </a:rPr>
                        <a:t>2.6</a:t>
                      </a:r>
                    </a:p>
                  </a:txBody>
                  <a:tcPr marL="0" marR="0" marT="0" marB="0"/>
                </a:tc>
                <a:extLst>
                  <a:ext uri="{0D108BD9-81ED-4DB2-BD59-A6C34878D82A}">
                    <a16:rowId xmlns:a16="http://schemas.microsoft.com/office/drawing/2014/main" val="10005"/>
                  </a:ext>
                </a:extLst>
              </a:tr>
              <a:tr h="274745">
                <a:tc>
                  <a:txBody>
                    <a:bodyPr/>
                    <a:lstStyle/>
                    <a:p>
                      <a:pPr algn="ctr"/>
                      <a:r>
                        <a:rPr lang="en-SG" sz="1600" dirty="0">
                          <a:solidFill>
                            <a:srgbClr val="000000"/>
                          </a:solidFill>
                        </a:rPr>
                        <a:t>Sweden</a:t>
                      </a:r>
                    </a:p>
                  </a:txBody>
                  <a:tcPr marL="0" marR="0" marT="0" marB="0"/>
                </a:tc>
                <a:tc>
                  <a:txBody>
                    <a:bodyPr/>
                    <a:lstStyle/>
                    <a:p>
                      <a:pPr algn="ctr"/>
                      <a:r>
                        <a:rPr lang="en-SG" sz="1600" dirty="0">
                          <a:solidFill>
                            <a:srgbClr val="000000"/>
                          </a:solidFill>
                        </a:rPr>
                        <a:t>2.1</a:t>
                      </a:r>
                    </a:p>
                  </a:txBody>
                  <a:tcPr marL="0" marR="0" marT="0" marB="0"/>
                </a:tc>
                <a:extLst>
                  <a:ext uri="{0D108BD9-81ED-4DB2-BD59-A6C34878D82A}">
                    <a16:rowId xmlns:a16="http://schemas.microsoft.com/office/drawing/2014/main" val="10006"/>
                  </a:ext>
                </a:extLst>
              </a:tr>
              <a:tr h="274745">
                <a:tc>
                  <a:txBody>
                    <a:bodyPr/>
                    <a:lstStyle/>
                    <a:p>
                      <a:pPr algn="ctr"/>
                      <a:r>
                        <a:rPr lang="en-SG" sz="1600" dirty="0">
                          <a:solidFill>
                            <a:srgbClr val="000000"/>
                          </a:solidFill>
                        </a:rPr>
                        <a:t>Germany</a:t>
                      </a:r>
                    </a:p>
                  </a:txBody>
                  <a:tcPr marL="0" marR="0" marT="0" marB="0"/>
                </a:tc>
                <a:tc>
                  <a:txBody>
                    <a:bodyPr/>
                    <a:lstStyle/>
                    <a:p>
                      <a:pPr algn="ctr"/>
                      <a:r>
                        <a:rPr lang="en-SG" sz="1600" dirty="0">
                          <a:solidFill>
                            <a:srgbClr val="000000"/>
                          </a:solidFill>
                        </a:rPr>
                        <a:t>1.9</a:t>
                      </a:r>
                    </a:p>
                  </a:txBody>
                  <a:tcPr marL="0" marR="0" marT="0" marB="0"/>
                </a:tc>
                <a:extLst>
                  <a:ext uri="{0D108BD9-81ED-4DB2-BD59-A6C34878D82A}">
                    <a16:rowId xmlns:a16="http://schemas.microsoft.com/office/drawing/2014/main" val="10007"/>
                  </a:ext>
                </a:extLst>
              </a:tr>
              <a:tr h="274745">
                <a:tc>
                  <a:txBody>
                    <a:bodyPr/>
                    <a:lstStyle/>
                    <a:p>
                      <a:pPr algn="ctr"/>
                      <a:r>
                        <a:rPr lang="en-SG" sz="1600" dirty="0">
                          <a:solidFill>
                            <a:srgbClr val="000000"/>
                          </a:solidFill>
                        </a:rPr>
                        <a:t>Australia</a:t>
                      </a:r>
                    </a:p>
                  </a:txBody>
                  <a:tcPr marL="0" marR="0" marT="0" marB="0"/>
                </a:tc>
                <a:tc>
                  <a:txBody>
                    <a:bodyPr/>
                    <a:lstStyle/>
                    <a:p>
                      <a:pPr algn="ctr"/>
                      <a:r>
                        <a:rPr lang="en-SG" sz="1600" dirty="0">
                          <a:solidFill>
                            <a:srgbClr val="000000"/>
                          </a:solidFill>
                        </a:rPr>
                        <a:t>1.7</a:t>
                      </a:r>
                    </a:p>
                  </a:txBody>
                  <a:tcPr marL="0" marR="0" marT="0" marB="0"/>
                </a:tc>
                <a:extLst>
                  <a:ext uri="{0D108BD9-81ED-4DB2-BD59-A6C34878D82A}">
                    <a16:rowId xmlns:a16="http://schemas.microsoft.com/office/drawing/2014/main" val="10008"/>
                  </a:ext>
                </a:extLst>
              </a:tr>
              <a:tr h="274745">
                <a:tc>
                  <a:txBody>
                    <a:bodyPr/>
                    <a:lstStyle/>
                    <a:p>
                      <a:pPr algn="ctr"/>
                      <a:r>
                        <a:rPr lang="en-SG" sz="1600" dirty="0">
                          <a:solidFill>
                            <a:srgbClr val="000000"/>
                          </a:solidFill>
                        </a:rPr>
                        <a:t>India</a:t>
                      </a:r>
                    </a:p>
                  </a:txBody>
                  <a:tcPr marL="0" marR="0" marT="0" marB="0"/>
                </a:tc>
                <a:tc>
                  <a:txBody>
                    <a:bodyPr/>
                    <a:lstStyle/>
                    <a:p>
                      <a:pPr algn="ctr"/>
                      <a:r>
                        <a:rPr lang="en-SG" sz="1600" dirty="0">
                          <a:solidFill>
                            <a:srgbClr val="000000"/>
                          </a:solidFill>
                        </a:rPr>
                        <a:t>1.5</a:t>
                      </a:r>
                    </a:p>
                  </a:txBody>
                  <a:tcPr marL="0" marR="0" marT="0" marB="0"/>
                </a:tc>
                <a:extLst>
                  <a:ext uri="{0D108BD9-81ED-4DB2-BD59-A6C34878D82A}">
                    <a16:rowId xmlns:a16="http://schemas.microsoft.com/office/drawing/2014/main" val="10009"/>
                  </a:ext>
                </a:extLst>
              </a:tr>
              <a:tr h="274745">
                <a:tc>
                  <a:txBody>
                    <a:bodyPr/>
                    <a:lstStyle/>
                    <a:p>
                      <a:pPr algn="ctr"/>
                      <a:r>
                        <a:rPr lang="en-SG" sz="1600" dirty="0">
                          <a:solidFill>
                            <a:srgbClr val="000000"/>
                          </a:solidFill>
                        </a:rPr>
                        <a:t>Turkey</a:t>
                      </a:r>
                    </a:p>
                  </a:txBody>
                  <a:tcPr marL="0" marR="0" marT="0" marB="0"/>
                </a:tc>
                <a:tc>
                  <a:txBody>
                    <a:bodyPr/>
                    <a:lstStyle/>
                    <a:p>
                      <a:pPr algn="ctr"/>
                      <a:r>
                        <a:rPr lang="en-SG" sz="1600" dirty="0">
                          <a:solidFill>
                            <a:srgbClr val="000000"/>
                          </a:solidFill>
                        </a:rPr>
                        <a:t>1.4</a:t>
                      </a:r>
                    </a:p>
                  </a:txBody>
                  <a:tcPr marL="0" marR="0" marT="0" marB="0"/>
                </a:tc>
                <a:extLst>
                  <a:ext uri="{0D108BD9-81ED-4DB2-BD59-A6C34878D82A}">
                    <a16:rowId xmlns:a16="http://schemas.microsoft.com/office/drawing/2014/main" val="10010"/>
                  </a:ext>
                </a:extLst>
              </a:tr>
              <a:tr h="274745">
                <a:tc>
                  <a:txBody>
                    <a:bodyPr/>
                    <a:lstStyle/>
                    <a:p>
                      <a:pPr algn="ctr"/>
                      <a:r>
                        <a:rPr lang="en-SG" sz="1600" dirty="0">
                          <a:solidFill>
                            <a:srgbClr val="000000"/>
                          </a:solidFill>
                        </a:rPr>
                        <a:t>Rest</a:t>
                      </a:r>
                      <a:r>
                        <a:rPr lang="en-SG" sz="1600" baseline="0" dirty="0">
                          <a:solidFill>
                            <a:srgbClr val="000000"/>
                          </a:solidFill>
                        </a:rPr>
                        <a:t> of World</a:t>
                      </a:r>
                      <a:endParaRPr lang="en-SG" sz="1600" dirty="0">
                        <a:solidFill>
                          <a:srgbClr val="000000"/>
                        </a:solidFill>
                      </a:endParaRPr>
                    </a:p>
                  </a:txBody>
                  <a:tcPr marL="0" marR="0" marT="0" marB="0">
                    <a:lnB w="12700" cap="flat" cmpd="sng" algn="ctr">
                      <a:solidFill>
                        <a:schemeClr val="tx1"/>
                      </a:solidFill>
                      <a:prstDash val="solid"/>
                      <a:round/>
                      <a:headEnd type="none" w="med" len="med"/>
                      <a:tailEnd type="none" w="med" len="med"/>
                    </a:lnB>
                  </a:tcPr>
                </a:tc>
                <a:tc>
                  <a:txBody>
                    <a:bodyPr/>
                    <a:lstStyle/>
                    <a:p>
                      <a:pPr algn="ctr"/>
                      <a:r>
                        <a:rPr lang="en-SG" sz="1600" dirty="0">
                          <a:solidFill>
                            <a:srgbClr val="000000"/>
                          </a:solidFill>
                        </a:rPr>
                        <a:t>14.7</a:t>
                      </a:r>
                    </a:p>
                  </a:txBody>
                  <a:tcPr marL="0" marR="0" marT="0" marB="0">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1"/>
                  </a:ext>
                </a:extLst>
              </a:tr>
              <a:tr h="274745">
                <a:tc>
                  <a:txBody>
                    <a:bodyPr/>
                    <a:lstStyle/>
                    <a:p>
                      <a:pPr algn="ctr"/>
                      <a:r>
                        <a:rPr lang="en-SG" sz="1600" b="1" dirty="0">
                          <a:solidFill>
                            <a:srgbClr val="000000"/>
                          </a:solidFill>
                        </a:rPr>
                        <a:t>Total</a:t>
                      </a:r>
                    </a:p>
                  </a:txBody>
                  <a:tcPr marL="0" marR="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SG" sz="1600" b="1" dirty="0">
                          <a:solidFill>
                            <a:srgbClr val="000000"/>
                          </a:solidFill>
                        </a:rPr>
                        <a:t>94.3</a:t>
                      </a:r>
                    </a:p>
                  </a:txBody>
                  <a:tcPr marL="0" marR="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2"/>
                  </a:ext>
                </a:extLst>
              </a:tr>
            </a:tbl>
          </a:graphicData>
        </a:graphic>
      </p:graphicFrame>
      <p:graphicFrame>
        <p:nvGraphicFramePr>
          <p:cNvPr id="15" name="Table 14"/>
          <p:cNvGraphicFramePr>
            <a:graphicFrameLocks noGrp="1"/>
          </p:cNvGraphicFramePr>
          <p:nvPr>
            <p:extLst>
              <p:ext uri="{D42A27DB-BD31-4B8C-83A1-F6EECF244321}">
                <p14:modId xmlns:p14="http://schemas.microsoft.com/office/powerpoint/2010/main" val="151600499"/>
              </p:ext>
            </p:extLst>
          </p:nvPr>
        </p:nvGraphicFramePr>
        <p:xfrm>
          <a:off x="4228290" y="2076916"/>
          <a:ext cx="3315509" cy="3817858"/>
        </p:xfrm>
        <a:graphic>
          <a:graphicData uri="http://schemas.openxmlformats.org/drawingml/2006/table">
            <a:tbl>
              <a:tblPr firstRow="1" bandRow="1">
                <a:tableStyleId>{073A0DAA-6AF3-43AB-8588-CEC1D06C72B9}</a:tableStyleId>
              </a:tblPr>
              <a:tblGrid>
                <a:gridCol w="1913448">
                  <a:extLst>
                    <a:ext uri="{9D8B030D-6E8A-4147-A177-3AD203B41FA5}">
                      <a16:colId xmlns:a16="http://schemas.microsoft.com/office/drawing/2014/main" val="20000"/>
                    </a:ext>
                  </a:extLst>
                </a:gridCol>
                <a:gridCol w="1402061">
                  <a:extLst>
                    <a:ext uri="{9D8B030D-6E8A-4147-A177-3AD203B41FA5}">
                      <a16:colId xmlns:a16="http://schemas.microsoft.com/office/drawing/2014/main" val="20001"/>
                    </a:ext>
                  </a:extLst>
                </a:gridCol>
              </a:tblGrid>
              <a:tr h="526558">
                <a:tc gridSpan="2">
                  <a:txBody>
                    <a:bodyPr/>
                    <a:lstStyle/>
                    <a:p>
                      <a:pPr algn="ctr"/>
                      <a:r>
                        <a:rPr lang="en-SG" sz="1600" dirty="0"/>
                        <a:t>Cumulative Capacity </a:t>
                      </a:r>
                    </a:p>
                    <a:p>
                      <a:pPr algn="ctr"/>
                      <a:r>
                        <a:rPr lang="en-SG" sz="1600" dirty="0"/>
                        <a:t>(2021, GW)</a:t>
                      </a:r>
                      <a:endParaRPr lang="en-SG" sz="1600" dirty="0">
                        <a:solidFill>
                          <a:srgbClr val="000000"/>
                        </a:solidFill>
                      </a:endParaRPr>
                    </a:p>
                  </a:txBody>
                  <a:tcPr marL="0" marR="0" marT="0" marB="0"/>
                </a:tc>
                <a:tc hMerge="1">
                  <a:txBody>
                    <a:bodyPr/>
                    <a:lstStyle/>
                    <a:p>
                      <a:endParaRPr lang="en-SG" dirty="0"/>
                    </a:p>
                  </a:txBody>
                  <a:tcPr/>
                </a:tc>
                <a:extLst>
                  <a:ext uri="{0D108BD9-81ED-4DB2-BD59-A6C34878D82A}">
                    <a16:rowId xmlns:a16="http://schemas.microsoft.com/office/drawing/2014/main" val="10000"/>
                  </a:ext>
                </a:extLst>
              </a:tr>
              <a:tr h="274275">
                <a:tc>
                  <a:txBody>
                    <a:bodyPr/>
                    <a:lstStyle/>
                    <a:p>
                      <a:pPr algn="ctr"/>
                      <a:r>
                        <a:rPr lang="en-SG" sz="1600" dirty="0">
                          <a:solidFill>
                            <a:srgbClr val="000000"/>
                          </a:solidFill>
                        </a:rPr>
                        <a:t>China</a:t>
                      </a:r>
                    </a:p>
                  </a:txBody>
                  <a:tcPr marL="0" marR="0" marT="0" marB="0"/>
                </a:tc>
                <a:tc>
                  <a:txBody>
                    <a:bodyPr/>
                    <a:lstStyle/>
                    <a:p>
                      <a:pPr algn="ctr"/>
                      <a:r>
                        <a:rPr lang="en-SG" sz="1600" dirty="0">
                          <a:solidFill>
                            <a:srgbClr val="000000"/>
                          </a:solidFill>
                        </a:rPr>
                        <a:t>338.3</a:t>
                      </a:r>
                    </a:p>
                  </a:txBody>
                  <a:tcPr marL="0" marR="0" marT="0" marB="0"/>
                </a:tc>
                <a:extLst>
                  <a:ext uri="{0D108BD9-81ED-4DB2-BD59-A6C34878D82A}">
                    <a16:rowId xmlns:a16="http://schemas.microsoft.com/office/drawing/2014/main" val="10001"/>
                  </a:ext>
                </a:extLst>
              </a:tr>
              <a:tr h="274275">
                <a:tc>
                  <a:txBody>
                    <a:bodyPr/>
                    <a:lstStyle/>
                    <a:p>
                      <a:pPr algn="ctr"/>
                      <a:r>
                        <a:rPr lang="en-SG" sz="1600" b="1" dirty="0">
                          <a:solidFill>
                            <a:schemeClr val="accent2"/>
                          </a:solidFill>
                        </a:rPr>
                        <a:t>United States</a:t>
                      </a:r>
                    </a:p>
                  </a:txBody>
                  <a:tcPr marL="0" marR="0" marT="0" marB="0"/>
                </a:tc>
                <a:tc>
                  <a:txBody>
                    <a:bodyPr/>
                    <a:lstStyle/>
                    <a:p>
                      <a:pPr algn="ctr"/>
                      <a:r>
                        <a:rPr lang="en-SG" sz="1600" b="1" dirty="0">
                          <a:solidFill>
                            <a:schemeClr val="accent2"/>
                          </a:solidFill>
                        </a:rPr>
                        <a:t>135.9</a:t>
                      </a:r>
                    </a:p>
                  </a:txBody>
                  <a:tcPr marL="0" marR="0" marT="0" marB="0"/>
                </a:tc>
                <a:extLst>
                  <a:ext uri="{0D108BD9-81ED-4DB2-BD59-A6C34878D82A}">
                    <a16:rowId xmlns:a16="http://schemas.microsoft.com/office/drawing/2014/main" val="10002"/>
                  </a:ext>
                </a:extLst>
              </a:tr>
              <a:tr h="274275">
                <a:tc>
                  <a:txBody>
                    <a:bodyPr/>
                    <a:lstStyle/>
                    <a:p>
                      <a:pPr algn="ctr"/>
                      <a:r>
                        <a:rPr lang="en-SG" sz="1600" dirty="0">
                          <a:solidFill>
                            <a:srgbClr val="000000"/>
                          </a:solidFill>
                        </a:rPr>
                        <a:t>Germany</a:t>
                      </a:r>
                    </a:p>
                  </a:txBody>
                  <a:tcPr marL="0" marR="0" marT="0" marB="0"/>
                </a:tc>
                <a:tc>
                  <a:txBody>
                    <a:bodyPr/>
                    <a:lstStyle/>
                    <a:p>
                      <a:pPr algn="ctr"/>
                      <a:r>
                        <a:rPr lang="en-SG" sz="1600" dirty="0">
                          <a:solidFill>
                            <a:srgbClr val="000000"/>
                          </a:solidFill>
                        </a:rPr>
                        <a:t>64.5</a:t>
                      </a:r>
                    </a:p>
                  </a:txBody>
                  <a:tcPr marL="0" marR="0" marT="0" marB="0"/>
                </a:tc>
                <a:extLst>
                  <a:ext uri="{0D108BD9-81ED-4DB2-BD59-A6C34878D82A}">
                    <a16:rowId xmlns:a16="http://schemas.microsoft.com/office/drawing/2014/main" val="10003"/>
                  </a:ext>
                </a:extLst>
              </a:tr>
              <a:tr h="274275">
                <a:tc>
                  <a:txBody>
                    <a:bodyPr/>
                    <a:lstStyle/>
                    <a:p>
                      <a:pPr algn="ctr"/>
                      <a:r>
                        <a:rPr lang="en-SG" sz="1600" dirty="0">
                          <a:solidFill>
                            <a:srgbClr val="000000"/>
                          </a:solidFill>
                        </a:rPr>
                        <a:t>India</a:t>
                      </a:r>
                    </a:p>
                  </a:txBody>
                  <a:tcPr marL="0" marR="0" marT="0" marB="0"/>
                </a:tc>
                <a:tc>
                  <a:txBody>
                    <a:bodyPr/>
                    <a:lstStyle/>
                    <a:p>
                      <a:pPr algn="ctr"/>
                      <a:r>
                        <a:rPr lang="en-SG" sz="1600" dirty="0">
                          <a:solidFill>
                            <a:srgbClr val="000000"/>
                          </a:solidFill>
                        </a:rPr>
                        <a:t>40.1</a:t>
                      </a:r>
                    </a:p>
                  </a:txBody>
                  <a:tcPr marL="0" marR="0" marT="0" marB="0"/>
                </a:tc>
                <a:extLst>
                  <a:ext uri="{0D108BD9-81ED-4DB2-BD59-A6C34878D82A}">
                    <a16:rowId xmlns:a16="http://schemas.microsoft.com/office/drawing/2014/main" val="10004"/>
                  </a:ext>
                </a:extLst>
              </a:tr>
              <a:tr h="274275">
                <a:tc>
                  <a:txBody>
                    <a:bodyPr/>
                    <a:lstStyle/>
                    <a:p>
                      <a:pPr algn="ctr"/>
                      <a:r>
                        <a:rPr lang="en-SG" sz="1600" dirty="0">
                          <a:solidFill>
                            <a:srgbClr val="000000"/>
                          </a:solidFill>
                        </a:rPr>
                        <a:t>Spain</a:t>
                      </a:r>
                    </a:p>
                  </a:txBody>
                  <a:tcPr marL="0" marR="0" marT="0" marB="0"/>
                </a:tc>
                <a:tc>
                  <a:txBody>
                    <a:bodyPr/>
                    <a:lstStyle/>
                    <a:p>
                      <a:pPr algn="ctr"/>
                      <a:r>
                        <a:rPr lang="en-SG" sz="1600" dirty="0">
                          <a:solidFill>
                            <a:srgbClr val="000000"/>
                          </a:solidFill>
                        </a:rPr>
                        <a:t>28.3</a:t>
                      </a:r>
                    </a:p>
                  </a:txBody>
                  <a:tcPr marL="0" marR="0" marT="0" marB="0"/>
                </a:tc>
                <a:extLst>
                  <a:ext uri="{0D108BD9-81ED-4DB2-BD59-A6C34878D82A}">
                    <a16:rowId xmlns:a16="http://schemas.microsoft.com/office/drawing/2014/main" val="10005"/>
                  </a:ext>
                </a:extLst>
              </a:tr>
              <a:tr h="274275">
                <a:tc>
                  <a:txBody>
                    <a:bodyPr/>
                    <a:lstStyle/>
                    <a:p>
                      <a:pPr algn="ctr"/>
                      <a:r>
                        <a:rPr lang="en-SG" sz="1600" dirty="0">
                          <a:solidFill>
                            <a:srgbClr val="000000"/>
                          </a:solidFill>
                        </a:rPr>
                        <a:t>United Kingdom</a:t>
                      </a:r>
                    </a:p>
                  </a:txBody>
                  <a:tcPr marL="0" marR="0" marT="0" marB="0"/>
                </a:tc>
                <a:tc>
                  <a:txBody>
                    <a:bodyPr/>
                    <a:lstStyle/>
                    <a:p>
                      <a:pPr algn="ctr"/>
                      <a:r>
                        <a:rPr lang="en-SG" sz="1600" dirty="0">
                          <a:solidFill>
                            <a:srgbClr val="000000"/>
                          </a:solidFill>
                        </a:rPr>
                        <a:t>26.6</a:t>
                      </a:r>
                    </a:p>
                  </a:txBody>
                  <a:tcPr marL="0" marR="0" marT="0" marB="0"/>
                </a:tc>
                <a:extLst>
                  <a:ext uri="{0D108BD9-81ED-4DB2-BD59-A6C34878D82A}">
                    <a16:rowId xmlns:a16="http://schemas.microsoft.com/office/drawing/2014/main" val="10006"/>
                  </a:ext>
                </a:extLst>
              </a:tr>
              <a:tr h="274275">
                <a:tc>
                  <a:txBody>
                    <a:bodyPr/>
                    <a:lstStyle/>
                    <a:p>
                      <a:pPr algn="ctr"/>
                      <a:r>
                        <a:rPr lang="en-SG" sz="1600" dirty="0">
                          <a:solidFill>
                            <a:srgbClr val="000000"/>
                          </a:solidFill>
                        </a:rPr>
                        <a:t>Brazil</a:t>
                      </a:r>
                    </a:p>
                  </a:txBody>
                  <a:tcPr marL="0" marR="0" marT="0" marB="0"/>
                </a:tc>
                <a:tc>
                  <a:txBody>
                    <a:bodyPr/>
                    <a:lstStyle/>
                    <a:p>
                      <a:pPr algn="ctr"/>
                      <a:r>
                        <a:rPr lang="en-SG" sz="1600" dirty="0">
                          <a:solidFill>
                            <a:srgbClr val="000000"/>
                          </a:solidFill>
                        </a:rPr>
                        <a:t>21.6</a:t>
                      </a:r>
                    </a:p>
                  </a:txBody>
                  <a:tcPr marL="0" marR="0" marT="0" marB="0"/>
                </a:tc>
                <a:extLst>
                  <a:ext uri="{0D108BD9-81ED-4DB2-BD59-A6C34878D82A}">
                    <a16:rowId xmlns:a16="http://schemas.microsoft.com/office/drawing/2014/main" val="10007"/>
                  </a:ext>
                </a:extLst>
              </a:tr>
              <a:tr h="274275">
                <a:tc>
                  <a:txBody>
                    <a:bodyPr/>
                    <a:lstStyle/>
                    <a:p>
                      <a:pPr algn="ctr"/>
                      <a:r>
                        <a:rPr lang="en-SG" sz="1600" dirty="0">
                          <a:solidFill>
                            <a:srgbClr val="000000"/>
                          </a:solidFill>
                        </a:rPr>
                        <a:t>France</a:t>
                      </a:r>
                    </a:p>
                  </a:txBody>
                  <a:tcPr marL="0" marR="0" marT="0" marB="0"/>
                </a:tc>
                <a:tc>
                  <a:txBody>
                    <a:bodyPr/>
                    <a:lstStyle/>
                    <a:p>
                      <a:pPr algn="ctr"/>
                      <a:r>
                        <a:rPr lang="en-SG" sz="1600" dirty="0">
                          <a:solidFill>
                            <a:srgbClr val="000000"/>
                          </a:solidFill>
                        </a:rPr>
                        <a:t>19.1</a:t>
                      </a:r>
                    </a:p>
                  </a:txBody>
                  <a:tcPr marL="0" marR="0" marT="0" marB="0"/>
                </a:tc>
                <a:extLst>
                  <a:ext uri="{0D108BD9-81ED-4DB2-BD59-A6C34878D82A}">
                    <a16:rowId xmlns:a16="http://schemas.microsoft.com/office/drawing/2014/main" val="10008"/>
                  </a:ext>
                </a:extLst>
              </a:tr>
              <a:tr h="274275">
                <a:tc>
                  <a:txBody>
                    <a:bodyPr/>
                    <a:lstStyle/>
                    <a:p>
                      <a:pPr algn="ctr"/>
                      <a:r>
                        <a:rPr lang="en-SG" sz="1600" dirty="0">
                          <a:solidFill>
                            <a:srgbClr val="000000"/>
                          </a:solidFill>
                        </a:rPr>
                        <a:t>Canada</a:t>
                      </a:r>
                    </a:p>
                  </a:txBody>
                  <a:tcPr marL="0" marR="0" marT="0" marB="0"/>
                </a:tc>
                <a:tc>
                  <a:txBody>
                    <a:bodyPr/>
                    <a:lstStyle/>
                    <a:p>
                      <a:pPr algn="ctr"/>
                      <a:r>
                        <a:rPr lang="en-SG" sz="1600" dirty="0">
                          <a:solidFill>
                            <a:srgbClr val="000000"/>
                          </a:solidFill>
                        </a:rPr>
                        <a:t>14.3</a:t>
                      </a:r>
                    </a:p>
                  </a:txBody>
                  <a:tcPr marL="0" marR="0" marT="0" marB="0"/>
                </a:tc>
                <a:extLst>
                  <a:ext uri="{0D108BD9-81ED-4DB2-BD59-A6C34878D82A}">
                    <a16:rowId xmlns:a16="http://schemas.microsoft.com/office/drawing/2014/main" val="10009"/>
                  </a:ext>
                </a:extLst>
              </a:tr>
              <a:tr h="274275">
                <a:tc>
                  <a:txBody>
                    <a:bodyPr/>
                    <a:lstStyle/>
                    <a:p>
                      <a:pPr algn="ctr"/>
                      <a:r>
                        <a:rPr lang="en-SG" sz="1600" dirty="0">
                          <a:solidFill>
                            <a:srgbClr val="000000"/>
                          </a:solidFill>
                        </a:rPr>
                        <a:t>Sweden</a:t>
                      </a:r>
                    </a:p>
                  </a:txBody>
                  <a:tcPr marL="0" marR="0" marT="0" marB="0"/>
                </a:tc>
                <a:tc>
                  <a:txBody>
                    <a:bodyPr/>
                    <a:lstStyle/>
                    <a:p>
                      <a:pPr algn="ctr"/>
                      <a:r>
                        <a:rPr lang="en-SG" sz="1600" dirty="0">
                          <a:solidFill>
                            <a:srgbClr val="000000"/>
                          </a:solidFill>
                        </a:rPr>
                        <a:t>12.1</a:t>
                      </a:r>
                    </a:p>
                  </a:txBody>
                  <a:tcPr marL="0" marR="0" marT="0" marB="0"/>
                </a:tc>
                <a:extLst>
                  <a:ext uri="{0D108BD9-81ED-4DB2-BD59-A6C34878D82A}">
                    <a16:rowId xmlns:a16="http://schemas.microsoft.com/office/drawing/2014/main" val="10010"/>
                  </a:ext>
                </a:extLst>
              </a:tr>
              <a:tr h="274275">
                <a:tc>
                  <a:txBody>
                    <a:bodyPr/>
                    <a:lstStyle/>
                    <a:p>
                      <a:pPr algn="ctr"/>
                      <a:r>
                        <a:rPr lang="en-SG" sz="1600" dirty="0">
                          <a:solidFill>
                            <a:srgbClr val="000000"/>
                          </a:solidFill>
                        </a:rPr>
                        <a:t>Rest</a:t>
                      </a:r>
                      <a:r>
                        <a:rPr lang="en-SG" sz="1600" baseline="0" dirty="0">
                          <a:solidFill>
                            <a:srgbClr val="000000"/>
                          </a:solidFill>
                        </a:rPr>
                        <a:t> of World</a:t>
                      </a:r>
                      <a:endParaRPr lang="en-SG" sz="1600" dirty="0">
                        <a:solidFill>
                          <a:srgbClr val="000000"/>
                        </a:solidFill>
                      </a:endParaRPr>
                    </a:p>
                  </a:txBody>
                  <a:tcPr marL="0" marR="0" marT="0" marB="0">
                    <a:lnB w="12700" cap="flat" cmpd="sng" algn="ctr">
                      <a:solidFill>
                        <a:schemeClr val="tx1"/>
                      </a:solidFill>
                      <a:prstDash val="solid"/>
                      <a:round/>
                      <a:headEnd type="none" w="med" len="med"/>
                      <a:tailEnd type="none" w="med" len="med"/>
                    </a:lnB>
                  </a:tcPr>
                </a:tc>
                <a:tc>
                  <a:txBody>
                    <a:bodyPr/>
                    <a:lstStyle/>
                    <a:p>
                      <a:pPr algn="ctr"/>
                      <a:r>
                        <a:rPr lang="en-SG" sz="1600" dirty="0">
                          <a:solidFill>
                            <a:srgbClr val="000000"/>
                          </a:solidFill>
                        </a:rPr>
                        <a:t>138.1</a:t>
                      </a:r>
                    </a:p>
                  </a:txBody>
                  <a:tcPr marL="0" marR="0" marT="0" marB="0">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1"/>
                  </a:ext>
                </a:extLst>
              </a:tr>
              <a:tr h="274275">
                <a:tc>
                  <a:txBody>
                    <a:bodyPr/>
                    <a:lstStyle/>
                    <a:p>
                      <a:pPr algn="ctr"/>
                      <a:r>
                        <a:rPr lang="en-SG" sz="1600" b="1" dirty="0">
                          <a:solidFill>
                            <a:srgbClr val="000000"/>
                          </a:solidFill>
                        </a:rPr>
                        <a:t>Total</a:t>
                      </a:r>
                    </a:p>
                  </a:txBody>
                  <a:tcPr marL="0" marR="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SG" sz="1600" b="1" dirty="0">
                          <a:solidFill>
                            <a:srgbClr val="000000"/>
                          </a:solidFill>
                        </a:rPr>
                        <a:t>838.9</a:t>
                      </a:r>
                    </a:p>
                  </a:txBody>
                  <a:tcPr marL="0" marR="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21890555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hart 7"/>
          <p:cNvGraphicFramePr/>
          <p:nvPr>
            <p:extLst>
              <p:ext uri="{D42A27DB-BD31-4B8C-83A1-F6EECF244321}">
                <p14:modId xmlns:p14="http://schemas.microsoft.com/office/powerpoint/2010/main" val="1417317427"/>
              </p:ext>
            </p:extLst>
          </p:nvPr>
        </p:nvGraphicFramePr>
        <p:xfrm>
          <a:off x="501650" y="1859165"/>
          <a:ext cx="10852149" cy="4403593"/>
        </p:xfrm>
        <a:graphic>
          <a:graphicData uri="http://schemas.openxmlformats.org/drawingml/2006/chart">
            <c:chart xmlns:c="http://schemas.openxmlformats.org/drawingml/2006/chart" xmlns:r="http://schemas.openxmlformats.org/officeDocument/2006/relationships" r:id="rId3"/>
          </a:graphicData>
        </a:graphic>
      </p:graphicFrame>
      <p:sp>
        <p:nvSpPr>
          <p:cNvPr id="2" name="Slide Number Placeholder 1"/>
          <p:cNvSpPr>
            <a:spLocks noGrp="1"/>
          </p:cNvSpPr>
          <p:nvPr>
            <p:ph type="sldNum" sz="quarter" idx="12"/>
          </p:nvPr>
        </p:nvSpPr>
        <p:spPr/>
        <p:txBody>
          <a:bodyPr/>
          <a:lstStyle/>
          <a:p>
            <a:fld id="{D9BB3731-526F-4638-85F8-715D717FFC12}" type="slidenum">
              <a:rPr lang="en-US" noProof="0" smtClean="0"/>
              <a:t>8</a:t>
            </a:fld>
            <a:endParaRPr lang="en-US" noProof="0" dirty="0"/>
          </a:p>
        </p:txBody>
      </p:sp>
      <p:sp>
        <p:nvSpPr>
          <p:cNvPr id="3" name="Title 2"/>
          <p:cNvSpPr>
            <a:spLocks noGrp="1"/>
          </p:cNvSpPr>
          <p:nvPr>
            <p:ph type="title"/>
          </p:nvPr>
        </p:nvSpPr>
        <p:spPr>
          <a:xfrm>
            <a:off x="419100" y="365125"/>
            <a:ext cx="11353800" cy="1187811"/>
          </a:xfrm>
        </p:spPr>
        <p:txBody>
          <a:bodyPr>
            <a:noAutofit/>
          </a:bodyPr>
          <a:lstStyle/>
          <a:p>
            <a:r>
              <a:rPr lang="en-US" sz="2800" dirty="0"/>
              <a:t>Wind power makes up 30% of total capacity additions in U.S. over the last decade, second only to solar power in 2021.</a:t>
            </a:r>
            <a:endParaRPr lang="en-SG" sz="2800" dirty="0"/>
          </a:p>
        </p:txBody>
      </p:sp>
      <p:sp>
        <p:nvSpPr>
          <p:cNvPr id="31" name="Footer Placeholder 2">
            <a:extLst>
              <a:ext uri="{FF2B5EF4-FFF2-40B4-BE49-F238E27FC236}">
                <a16:creationId xmlns:a16="http://schemas.microsoft.com/office/drawing/2014/main" id="{1CB68A50-8C3B-4ABB-8E3E-121FFCFE44DD}"/>
              </a:ext>
            </a:extLst>
          </p:cNvPr>
          <p:cNvSpPr txBox="1">
            <a:spLocks/>
          </p:cNvSpPr>
          <p:nvPr/>
        </p:nvSpPr>
        <p:spPr>
          <a:xfrm>
            <a:off x="839788" y="6244836"/>
            <a:ext cx="4679742" cy="207892"/>
          </a:xfrm>
          <a:prstGeom prst="rect">
            <a:avLst/>
          </a:prstGeom>
        </p:spPr>
        <p:txBody>
          <a:bodyPr vert="horz" lIns="0" tIns="0" rIns="0" bIns="0" rtlCol="0" anchor="ctr" anchorCtr="0"/>
          <a:lstStyle>
            <a:defPPr>
              <a:defRPr lang="ru-RU"/>
            </a:defPPr>
            <a:lvl1pPr marL="0" algn="l" defTabSz="914400" rtl="0" eaLnBrk="1" latinLnBrk="0" hangingPunct="1">
              <a:defRPr sz="1000" i="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Source: U.S. Department of Energy, Office of Energy Efficiency and Renewable Energy</a:t>
            </a:r>
          </a:p>
        </p:txBody>
      </p:sp>
      <p:sp>
        <p:nvSpPr>
          <p:cNvPr id="10" name="TextBox 9"/>
          <p:cNvSpPr txBox="1"/>
          <p:nvPr/>
        </p:nvSpPr>
        <p:spPr>
          <a:xfrm>
            <a:off x="1691438" y="4936875"/>
            <a:ext cx="496931" cy="276999"/>
          </a:xfrm>
          <a:prstGeom prst="rect">
            <a:avLst/>
          </a:prstGeom>
          <a:noFill/>
        </p:spPr>
        <p:txBody>
          <a:bodyPr wrap="square" rtlCol="0">
            <a:spAutoFit/>
          </a:bodyPr>
          <a:lstStyle/>
          <a:p>
            <a:pPr algn="ctr"/>
            <a:r>
              <a:rPr lang="en-SG" sz="1200" b="1" dirty="0">
                <a:solidFill>
                  <a:schemeClr val="bg1"/>
                </a:solidFill>
              </a:rPr>
              <a:t>40%</a:t>
            </a:r>
          </a:p>
        </p:txBody>
      </p:sp>
      <p:sp>
        <p:nvSpPr>
          <p:cNvPr id="15" name="TextBox 14"/>
          <p:cNvSpPr txBox="1"/>
          <p:nvPr/>
        </p:nvSpPr>
        <p:spPr>
          <a:xfrm>
            <a:off x="3609142" y="4936875"/>
            <a:ext cx="496931" cy="276999"/>
          </a:xfrm>
          <a:prstGeom prst="rect">
            <a:avLst/>
          </a:prstGeom>
          <a:noFill/>
        </p:spPr>
        <p:txBody>
          <a:bodyPr wrap="square" rtlCol="0">
            <a:spAutoFit/>
          </a:bodyPr>
          <a:lstStyle/>
          <a:p>
            <a:pPr algn="ctr"/>
            <a:r>
              <a:rPr lang="en-SG" sz="1200" b="1" dirty="0">
                <a:solidFill>
                  <a:schemeClr val="bg1"/>
                </a:solidFill>
              </a:rPr>
              <a:t>24%</a:t>
            </a:r>
          </a:p>
        </p:txBody>
      </p:sp>
      <p:sp>
        <p:nvSpPr>
          <p:cNvPr id="16" name="TextBox 15"/>
          <p:cNvSpPr txBox="1"/>
          <p:nvPr/>
        </p:nvSpPr>
        <p:spPr>
          <a:xfrm>
            <a:off x="5526846" y="4936875"/>
            <a:ext cx="496931" cy="276999"/>
          </a:xfrm>
          <a:prstGeom prst="rect">
            <a:avLst/>
          </a:prstGeom>
          <a:noFill/>
        </p:spPr>
        <p:txBody>
          <a:bodyPr wrap="square" rtlCol="0">
            <a:spAutoFit/>
          </a:bodyPr>
          <a:lstStyle/>
          <a:p>
            <a:pPr algn="ctr"/>
            <a:r>
              <a:rPr lang="en-SG" sz="1200" b="1" dirty="0">
                <a:solidFill>
                  <a:schemeClr val="bg1"/>
                </a:solidFill>
              </a:rPr>
              <a:t>26%</a:t>
            </a:r>
          </a:p>
        </p:txBody>
      </p:sp>
      <p:sp>
        <p:nvSpPr>
          <p:cNvPr id="17" name="TextBox 16"/>
          <p:cNvSpPr txBox="1"/>
          <p:nvPr/>
        </p:nvSpPr>
        <p:spPr>
          <a:xfrm>
            <a:off x="7444550" y="4936875"/>
            <a:ext cx="496931" cy="276999"/>
          </a:xfrm>
          <a:prstGeom prst="rect">
            <a:avLst/>
          </a:prstGeom>
          <a:noFill/>
        </p:spPr>
        <p:txBody>
          <a:bodyPr wrap="square" rtlCol="0">
            <a:spAutoFit/>
          </a:bodyPr>
          <a:lstStyle/>
          <a:p>
            <a:pPr algn="ctr"/>
            <a:r>
              <a:rPr lang="en-SG" sz="1200" b="1" dirty="0">
                <a:solidFill>
                  <a:schemeClr val="bg1"/>
                </a:solidFill>
              </a:rPr>
              <a:t>20%</a:t>
            </a:r>
          </a:p>
        </p:txBody>
      </p:sp>
      <p:sp>
        <p:nvSpPr>
          <p:cNvPr id="18" name="TextBox 17"/>
          <p:cNvSpPr txBox="1"/>
          <p:nvPr/>
        </p:nvSpPr>
        <p:spPr>
          <a:xfrm>
            <a:off x="9362254" y="4936875"/>
            <a:ext cx="496931" cy="276999"/>
          </a:xfrm>
          <a:prstGeom prst="rect">
            <a:avLst/>
          </a:prstGeom>
          <a:noFill/>
        </p:spPr>
        <p:txBody>
          <a:bodyPr wrap="square" rtlCol="0">
            <a:spAutoFit/>
          </a:bodyPr>
          <a:lstStyle/>
          <a:p>
            <a:pPr algn="ctr"/>
            <a:r>
              <a:rPr lang="en-SG" sz="1200" b="1" dirty="0">
                <a:solidFill>
                  <a:schemeClr val="bg1"/>
                </a:solidFill>
              </a:rPr>
              <a:t>42%</a:t>
            </a:r>
          </a:p>
        </p:txBody>
      </p:sp>
      <p:sp>
        <p:nvSpPr>
          <p:cNvPr id="19" name="TextBox 18"/>
          <p:cNvSpPr txBox="1"/>
          <p:nvPr/>
        </p:nvSpPr>
        <p:spPr>
          <a:xfrm>
            <a:off x="10316756" y="4936875"/>
            <a:ext cx="496931" cy="276999"/>
          </a:xfrm>
          <a:prstGeom prst="rect">
            <a:avLst/>
          </a:prstGeom>
          <a:noFill/>
        </p:spPr>
        <p:txBody>
          <a:bodyPr wrap="square" rtlCol="0">
            <a:spAutoFit/>
          </a:bodyPr>
          <a:lstStyle/>
          <a:p>
            <a:pPr algn="ctr"/>
            <a:r>
              <a:rPr lang="en-SG" sz="1200" b="1" dirty="0">
                <a:solidFill>
                  <a:schemeClr val="bg1"/>
                </a:solidFill>
              </a:rPr>
              <a:t>32%</a:t>
            </a:r>
          </a:p>
        </p:txBody>
      </p:sp>
      <p:sp>
        <p:nvSpPr>
          <p:cNvPr id="20" name="TextBox 19"/>
          <p:cNvSpPr txBox="1"/>
          <p:nvPr/>
        </p:nvSpPr>
        <p:spPr>
          <a:xfrm>
            <a:off x="8400772" y="4936875"/>
            <a:ext cx="496931" cy="276999"/>
          </a:xfrm>
          <a:prstGeom prst="rect">
            <a:avLst/>
          </a:prstGeom>
          <a:noFill/>
        </p:spPr>
        <p:txBody>
          <a:bodyPr wrap="square" rtlCol="0">
            <a:spAutoFit/>
          </a:bodyPr>
          <a:lstStyle/>
          <a:p>
            <a:pPr algn="ctr"/>
            <a:r>
              <a:rPr lang="en-SG" sz="1200" b="1" dirty="0">
                <a:solidFill>
                  <a:schemeClr val="bg1"/>
                </a:solidFill>
              </a:rPr>
              <a:t>32%</a:t>
            </a:r>
          </a:p>
        </p:txBody>
      </p:sp>
      <p:sp>
        <p:nvSpPr>
          <p:cNvPr id="21" name="TextBox 20"/>
          <p:cNvSpPr txBox="1"/>
          <p:nvPr/>
        </p:nvSpPr>
        <p:spPr>
          <a:xfrm>
            <a:off x="6484788" y="4936875"/>
            <a:ext cx="496931" cy="276999"/>
          </a:xfrm>
          <a:prstGeom prst="rect">
            <a:avLst/>
          </a:prstGeom>
          <a:noFill/>
        </p:spPr>
        <p:txBody>
          <a:bodyPr wrap="square" rtlCol="0">
            <a:spAutoFit/>
          </a:bodyPr>
          <a:lstStyle/>
          <a:p>
            <a:pPr algn="ctr"/>
            <a:r>
              <a:rPr lang="en-SG" sz="1200" b="1" dirty="0">
                <a:solidFill>
                  <a:schemeClr val="bg1"/>
                </a:solidFill>
              </a:rPr>
              <a:t>24%</a:t>
            </a:r>
          </a:p>
        </p:txBody>
      </p:sp>
      <p:sp>
        <p:nvSpPr>
          <p:cNvPr id="22" name="TextBox 21"/>
          <p:cNvSpPr txBox="1"/>
          <p:nvPr/>
        </p:nvSpPr>
        <p:spPr>
          <a:xfrm>
            <a:off x="4568804" y="4936875"/>
            <a:ext cx="496931" cy="276999"/>
          </a:xfrm>
          <a:prstGeom prst="rect">
            <a:avLst/>
          </a:prstGeom>
          <a:noFill/>
        </p:spPr>
        <p:txBody>
          <a:bodyPr wrap="square" rtlCol="0">
            <a:spAutoFit/>
          </a:bodyPr>
          <a:lstStyle/>
          <a:p>
            <a:pPr algn="ctr"/>
            <a:r>
              <a:rPr lang="en-SG" sz="1200" b="1" dirty="0">
                <a:solidFill>
                  <a:schemeClr val="bg1"/>
                </a:solidFill>
              </a:rPr>
              <a:t>38%</a:t>
            </a:r>
          </a:p>
        </p:txBody>
      </p:sp>
      <p:sp>
        <p:nvSpPr>
          <p:cNvPr id="23" name="TextBox 22"/>
          <p:cNvSpPr txBox="1"/>
          <p:nvPr/>
        </p:nvSpPr>
        <p:spPr>
          <a:xfrm>
            <a:off x="2652820" y="4936875"/>
            <a:ext cx="496931" cy="276999"/>
          </a:xfrm>
          <a:prstGeom prst="rect">
            <a:avLst/>
          </a:prstGeom>
          <a:noFill/>
        </p:spPr>
        <p:txBody>
          <a:bodyPr wrap="square" rtlCol="0">
            <a:spAutoFit/>
          </a:bodyPr>
          <a:lstStyle/>
          <a:p>
            <a:pPr algn="ctr"/>
            <a:r>
              <a:rPr lang="en-SG" sz="1200" b="1" dirty="0">
                <a:solidFill>
                  <a:srgbClr val="000000"/>
                </a:solidFill>
              </a:rPr>
              <a:t>6%</a:t>
            </a:r>
          </a:p>
        </p:txBody>
      </p:sp>
    </p:spTree>
    <p:extLst>
      <p:ext uri="{BB962C8B-B14F-4D97-AF65-F5344CB8AC3E}">
        <p14:creationId xmlns:p14="http://schemas.microsoft.com/office/powerpoint/2010/main" val="20260772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Chart 13"/>
          <p:cNvGraphicFramePr/>
          <p:nvPr>
            <p:extLst>
              <p:ext uri="{D42A27DB-BD31-4B8C-83A1-F6EECF244321}">
                <p14:modId xmlns:p14="http://schemas.microsoft.com/office/powerpoint/2010/main" val="3217832962"/>
              </p:ext>
            </p:extLst>
          </p:nvPr>
        </p:nvGraphicFramePr>
        <p:xfrm>
          <a:off x="499562" y="1841243"/>
          <a:ext cx="10852650" cy="4403593"/>
        </p:xfrm>
        <a:graphic>
          <a:graphicData uri="http://schemas.openxmlformats.org/drawingml/2006/chart">
            <c:chart xmlns:c="http://schemas.openxmlformats.org/drawingml/2006/chart" xmlns:r="http://schemas.openxmlformats.org/officeDocument/2006/relationships" r:id="rId3"/>
          </a:graphicData>
        </a:graphic>
      </p:graphicFrame>
      <p:sp>
        <p:nvSpPr>
          <p:cNvPr id="2" name="Slide Number Placeholder 1"/>
          <p:cNvSpPr>
            <a:spLocks noGrp="1"/>
          </p:cNvSpPr>
          <p:nvPr>
            <p:ph type="sldNum" sz="quarter" idx="12"/>
          </p:nvPr>
        </p:nvSpPr>
        <p:spPr/>
        <p:txBody>
          <a:bodyPr/>
          <a:lstStyle/>
          <a:p>
            <a:fld id="{D9BB3731-526F-4638-85F8-715D717FFC12}" type="slidenum">
              <a:rPr lang="en-US" noProof="0" smtClean="0"/>
              <a:t>9</a:t>
            </a:fld>
            <a:endParaRPr lang="en-US" noProof="0" dirty="0"/>
          </a:p>
        </p:txBody>
      </p:sp>
      <p:sp>
        <p:nvSpPr>
          <p:cNvPr id="3" name="Title 2"/>
          <p:cNvSpPr>
            <a:spLocks noGrp="1"/>
          </p:cNvSpPr>
          <p:nvPr>
            <p:ph type="title"/>
          </p:nvPr>
        </p:nvSpPr>
        <p:spPr>
          <a:xfrm>
            <a:off x="419100" y="365125"/>
            <a:ext cx="11353800" cy="1187811"/>
          </a:xfrm>
        </p:spPr>
        <p:txBody>
          <a:bodyPr>
            <a:noAutofit/>
          </a:bodyPr>
          <a:lstStyle/>
          <a:p>
            <a:r>
              <a:rPr lang="en-SG" sz="2800" dirty="0"/>
              <a:t>Energy generation from hydropower is stagnant. </a:t>
            </a:r>
            <a:br>
              <a:rPr lang="en-SG" sz="2800" dirty="0"/>
            </a:br>
            <a:r>
              <a:rPr lang="en-SG" sz="2800" dirty="0"/>
              <a:t>Biggest opportunity comes from wind energy with exponential growth since 2007.</a:t>
            </a:r>
          </a:p>
        </p:txBody>
      </p:sp>
      <p:sp>
        <p:nvSpPr>
          <p:cNvPr id="31" name="Footer Placeholder 2">
            <a:extLst>
              <a:ext uri="{FF2B5EF4-FFF2-40B4-BE49-F238E27FC236}">
                <a16:creationId xmlns:a16="http://schemas.microsoft.com/office/drawing/2014/main" id="{1CB68A50-8C3B-4ABB-8E3E-121FFCFE44DD}"/>
              </a:ext>
            </a:extLst>
          </p:cNvPr>
          <p:cNvSpPr txBox="1">
            <a:spLocks/>
          </p:cNvSpPr>
          <p:nvPr/>
        </p:nvSpPr>
        <p:spPr>
          <a:xfrm>
            <a:off x="839788" y="6244836"/>
            <a:ext cx="4679742" cy="207892"/>
          </a:xfrm>
          <a:prstGeom prst="rect">
            <a:avLst/>
          </a:prstGeom>
        </p:spPr>
        <p:txBody>
          <a:bodyPr vert="horz" lIns="0" tIns="0" rIns="0" bIns="0" rtlCol="0" anchor="ctr" anchorCtr="0"/>
          <a:lstStyle>
            <a:defPPr>
              <a:defRPr lang="ru-RU"/>
            </a:defPPr>
            <a:lvl1pPr marL="0" algn="l" defTabSz="914400" rtl="0" eaLnBrk="1" latinLnBrk="0" hangingPunct="1">
              <a:defRPr sz="1000" i="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Source: Statistical Review of World Energy - BP (2022)</a:t>
            </a:r>
          </a:p>
        </p:txBody>
      </p:sp>
    </p:spTree>
    <p:extLst>
      <p:ext uri="{BB962C8B-B14F-4D97-AF65-F5344CB8AC3E}">
        <p14:creationId xmlns:p14="http://schemas.microsoft.com/office/powerpoint/2010/main" val="623193177"/>
      </p:ext>
    </p:extLst>
  </p:cSld>
  <p:clrMapOvr>
    <a:masterClrMapping/>
  </p:clrMapOvr>
</p:sld>
</file>

<file path=ppt/theme/theme1.xml><?xml version="1.0" encoding="utf-8"?>
<a:theme xmlns:a="http://schemas.openxmlformats.org/drawingml/2006/main" name="Financial_PitchDeck_MO-v6">
  <a:themeElements>
    <a:clrScheme name="Custom 23">
      <a:dk1>
        <a:srgbClr val="006F83"/>
      </a:dk1>
      <a:lt1>
        <a:srgbClr val="FFFFFF"/>
      </a:lt1>
      <a:dk2>
        <a:srgbClr val="4D4D4D"/>
      </a:dk2>
      <a:lt2>
        <a:srgbClr val="DED8A4"/>
      </a:lt2>
      <a:accent1>
        <a:srgbClr val="DED8A4"/>
      </a:accent1>
      <a:accent2>
        <a:srgbClr val="790000"/>
      </a:accent2>
      <a:accent3>
        <a:srgbClr val="969959"/>
      </a:accent3>
      <a:accent4>
        <a:srgbClr val="32A1A6"/>
      </a:accent4>
      <a:accent5>
        <a:srgbClr val="606032"/>
      </a:accent5>
      <a:accent6>
        <a:srgbClr val="3C8C41"/>
      </a:accent6>
      <a:hlink>
        <a:srgbClr val="006F83"/>
      </a:hlink>
      <a:folHlink>
        <a:srgbClr val="006F83"/>
      </a:folHlink>
    </a:clrScheme>
    <a:fontScheme name="Custom 6">
      <a:majorFont>
        <a:latin typeface="Tahoma"/>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TF78270744_Financial pitch deck_AAS_v4" id="{6B56449C-CC63-4FF3-BE4A-64780CE1EAAB}" vid="{648F9AC5-FF4B-45EC-957E-86958EA9694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4EEFE3F-2FB4-416D-9B9D-A1CF27862478}">
  <ds:schemaRefs>
    <ds:schemaRef ds:uri="http://purl.org/dc/terms/"/>
    <ds:schemaRef ds:uri="71af3243-3dd4-4a8d-8c0d-dd76da1f02a5"/>
    <ds:schemaRef ds:uri="http://www.w3.org/XML/1998/namespace"/>
    <ds:schemaRef ds:uri="http://schemas.microsoft.com/office/2006/metadata/properties"/>
    <ds:schemaRef ds:uri="http://purl.org/dc/dcmitype/"/>
    <ds:schemaRef ds:uri="http://schemas.microsoft.com/office/2006/documentManagement/types"/>
    <ds:schemaRef ds:uri="http://purl.org/dc/elements/1.1/"/>
    <ds:schemaRef ds:uri="http://schemas.microsoft.com/office/infopath/2007/PartnerControls"/>
    <ds:schemaRef ds:uri="http://schemas.openxmlformats.org/package/2006/metadata/core-properties"/>
    <ds:schemaRef ds:uri="16c05727-aa75-4e4a-9b5f-8a80a1165891"/>
  </ds:schemaRefs>
</ds:datastoreItem>
</file>

<file path=customXml/itemProps2.xml><?xml version="1.0" encoding="utf-8"?>
<ds:datastoreItem xmlns:ds="http://schemas.openxmlformats.org/officeDocument/2006/customXml" ds:itemID="{B5BA64CC-A486-4853-8170-C389804B0BA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D935F702-06A3-47B5-A78B-5ADAC21E3B1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Financial pitch deck</Template>
  <TotalTime>0</TotalTime>
  <Words>2721</Words>
  <Application>Microsoft Office PowerPoint</Application>
  <PresentationFormat>Widescreen</PresentationFormat>
  <Paragraphs>398</Paragraphs>
  <Slides>34</Slides>
  <Notes>13</Notes>
  <HiddenSlides>2</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34</vt:i4>
      </vt:variant>
    </vt:vector>
  </HeadingPairs>
  <TitlesOfParts>
    <vt:vector size="40" baseType="lpstr">
      <vt:lpstr>Arial</vt:lpstr>
      <vt:lpstr>Calibri</vt:lpstr>
      <vt:lpstr>Tahoma</vt:lpstr>
      <vt:lpstr>Times New Roman</vt:lpstr>
      <vt:lpstr>Wingdings</vt:lpstr>
      <vt:lpstr>Financial_PitchDeck_MO-v6</vt:lpstr>
      <vt:lpstr>PowerPoint Presentation</vt:lpstr>
      <vt:lpstr>ABOUT US</vt:lpstr>
      <vt:lpstr>OBJECTIVE</vt:lpstr>
      <vt:lpstr>AGENDA</vt:lpstr>
      <vt:lpstr>U.S. Power Generation Market Overview</vt:lpstr>
      <vt:lpstr>Market Sizing</vt:lpstr>
      <vt:lpstr>Globally, U.S. ranked 2nd in annual and cumulative total wind power capacity additions in 2021. </vt:lpstr>
      <vt:lpstr>Wind power makes up 30% of total capacity additions in U.S. over the last decade, second only to solar power in 2021.</vt:lpstr>
      <vt:lpstr>Energy generation from hydropower is stagnant.  Biggest opportunity comes from wind energy with exponential growth since 2007.</vt:lpstr>
      <vt:lpstr>U.S. ranks lower than many other countries in terms of wind energy as a share of total generation at only 9%</vt:lpstr>
      <vt:lpstr>Growth Outlook for Wind in U.S.</vt:lpstr>
      <vt:lpstr>Among renewable sources of energy, Wind is growing the fastest at a CAGR of 11% from 2012 to 2022.</vt:lpstr>
      <vt:lpstr>Consistent with historical trend, our SARIMA prediction shows positive growth for the wind power market at least for the next 3 years. </vt:lpstr>
      <vt:lpstr>Growth Drivers of Wind Energy in U.S.</vt:lpstr>
      <vt:lpstr>Identifying Investment Opportunities</vt:lpstr>
      <vt:lpstr>Currently, Texas, California and Iowa have the highest wind capacity</vt:lpstr>
      <vt:lpstr>75% of new wind capacity installed in 2021 is located in the middle part of U.S. where wind speed are the highest.</vt:lpstr>
      <vt:lpstr>Key Evaluation Metrics</vt:lpstr>
      <vt:lpstr>Older wind farms are more efficient but have lower net generation and uptime growth rate.</vt:lpstr>
      <vt:lpstr>States with the highest wind speed also have the highest uptime*</vt:lpstr>
      <vt:lpstr>Using unsupervised learning on various metrics, 2 distinct clusters of plants were selected.</vt:lpstr>
      <vt:lpstr>Operators show a clear segregation based on their uptime performance.</vt:lpstr>
      <vt:lpstr>Operators with higher uptime use taller and bigger turbines.</vt:lpstr>
      <vt:lpstr>The clustering can also be a proxy for an amalgamation of plant features.</vt:lpstr>
      <vt:lpstr>Partner Selection &amp; Investment Plan</vt:lpstr>
      <vt:lpstr>PowerPoint Presentation</vt:lpstr>
      <vt:lpstr>The following criteria are used to evaluate potential operators for acquisition.</vt:lpstr>
      <vt:lpstr>Partner companies are selected based on higher uptime rate and lower consumption rate.</vt:lpstr>
      <vt:lpstr>Top operators for acquisition include FPL Energy Weatherford, Trinity Hills Wind Farm, Pantex and Apple Blossom Wind.</vt:lpstr>
      <vt:lpstr>With a long term horizon, steps can be taken to further develop plants after the acquisition of wind farm operator(s)</vt:lpstr>
      <vt:lpstr>Project Reflection</vt:lpstr>
      <vt:lpstr>Future Work</vt:lpstr>
      <vt:lpstr>Key Takeaways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2023-03-17T11:51:39Z</dcterms:created>
  <dcterms:modified xsi:type="dcterms:W3CDTF">2023-03-23T03:43:10Z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